
<file path=[Content_Types].xml><?xml version="1.0" encoding="utf-8"?>
<Types xmlns="http://schemas.openxmlformats.org/package/2006/content-types">
  <Default Extension="avi" ContentType="video/x-msvideo"/>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heme/themeOverride2.xml" ContentType="application/vnd.openxmlformats-officedocument.themeOverride+xml"/>
  <Override PartName="/ppt/tags/tag18.xml" ContentType="application/vnd.openxmlformats-officedocument.presentationml.tags+xml"/>
  <Override PartName="/ppt/notesSlides/notesSlide17.xml" ContentType="application/vnd.openxmlformats-officedocument.presentationml.notesSlide+xml"/>
  <Override PartName="/ppt/theme/themeOverride3.xml" ContentType="application/vnd.openxmlformats-officedocument.themeOverr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4.xml" ContentType="application/vnd.openxmlformats-officedocument.themeOverride+xml"/>
  <Override PartName="/ppt/tags/tag41.xml" ContentType="application/vnd.openxmlformats-officedocument.presentationml.tags+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5.xml" ContentType="application/vnd.openxmlformats-officedocument.themeOverr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45.xml" ContentType="application/vnd.openxmlformats-officedocument.presentationml.tags+xml"/>
  <Override PartName="/ppt/notesSlides/notesSlide44.xml" ContentType="application/vnd.openxmlformats-officedocument.presentationml.notesSlide+xml"/>
  <Override PartName="/ppt/theme/themeOverride6.xml" ContentType="application/vnd.openxmlformats-officedocument.themeOverr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741" r:id="rId3"/>
    <p:sldMasterId id="2147483753" r:id="rId4"/>
  </p:sldMasterIdLst>
  <p:notesMasterIdLst>
    <p:notesMasterId r:id="rId60"/>
  </p:notesMasterIdLst>
  <p:sldIdLst>
    <p:sldId id="3312" r:id="rId5"/>
    <p:sldId id="363" r:id="rId6"/>
    <p:sldId id="434" r:id="rId7"/>
    <p:sldId id="257" r:id="rId8"/>
    <p:sldId id="3315" r:id="rId9"/>
    <p:sldId id="348" r:id="rId10"/>
    <p:sldId id="260" r:id="rId11"/>
    <p:sldId id="258" r:id="rId12"/>
    <p:sldId id="261" r:id="rId13"/>
    <p:sldId id="262" r:id="rId14"/>
    <p:sldId id="349" r:id="rId15"/>
    <p:sldId id="263" r:id="rId16"/>
    <p:sldId id="264" r:id="rId17"/>
    <p:sldId id="3302" r:id="rId18"/>
    <p:sldId id="3301" r:id="rId19"/>
    <p:sldId id="3299" r:id="rId20"/>
    <p:sldId id="3303" r:id="rId21"/>
    <p:sldId id="330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3306" r:id="rId38"/>
    <p:sldId id="281" r:id="rId39"/>
    <p:sldId id="3305" r:id="rId40"/>
    <p:sldId id="280" r:id="rId41"/>
    <p:sldId id="282" r:id="rId42"/>
    <p:sldId id="2533" r:id="rId43"/>
    <p:sldId id="3309" r:id="rId44"/>
    <p:sldId id="3316" r:id="rId45"/>
    <p:sldId id="3310" r:id="rId46"/>
    <p:sldId id="3317" r:id="rId47"/>
    <p:sldId id="3318" r:id="rId48"/>
    <p:sldId id="3307" r:id="rId49"/>
    <p:sldId id="284" r:id="rId50"/>
    <p:sldId id="285" r:id="rId51"/>
    <p:sldId id="3319" r:id="rId52"/>
    <p:sldId id="287" r:id="rId53"/>
    <p:sldId id="3320" r:id="rId54"/>
    <p:sldId id="3322" r:id="rId55"/>
    <p:sldId id="1675" r:id="rId56"/>
    <p:sldId id="1669" r:id="rId57"/>
    <p:sldId id="1670" r:id="rId58"/>
    <p:sldId id="3311" r:id="rId59"/>
  </p:sldIdLst>
  <p:sldSz cx="18288000" cy="10287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F3F"/>
    <a:srgbClr val="5271FF"/>
    <a:srgbClr val="FFCC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8" autoAdjust="0"/>
    <p:restoredTop sz="69932" autoAdjust="0"/>
  </p:normalViewPr>
  <p:slideViewPr>
    <p:cSldViewPr>
      <p:cViewPr varScale="1">
        <p:scale>
          <a:sx n="58" d="100"/>
          <a:sy n="58" d="100"/>
        </p:scale>
        <p:origin x="151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eslin%20HP\Dropbox\02%20CE%20Courses\2020-22%20Courses\02%20Case%20Studies%20and%20Others\57%20Climate%20Change%20and%20You\Climate%20-Change-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eslin%20HP\Dropbox\02%20CE%20Courses\2020-22%20Courses\02%20Case%20Studies%20and%20Others\57%20Climate%20Change%20and%20You\Climate%20-Change-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36B-4524-AF1A-D0BBC9B033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36B-4524-AF1A-D0BBC9B033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36B-4524-AF1A-D0BBC9B0338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36B-4524-AF1A-D0BBC9B0338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36B-4524-AF1A-D0BBC9B03381}"/>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'carbon-dioxide-emissions-by-maj'!$E$9:$E$13</c:f>
              <c:strCache>
                <c:ptCount val="5"/>
                <c:pt idx="0">
                  <c:v>Petroleum</c:v>
                </c:pt>
                <c:pt idx="1">
                  <c:v>Nuclear</c:v>
                </c:pt>
                <c:pt idx="2">
                  <c:v>Coal</c:v>
                </c:pt>
                <c:pt idx="3">
                  <c:v>Natural gas</c:v>
                </c:pt>
                <c:pt idx="4">
                  <c:v>Renewable </c:v>
                </c:pt>
              </c:strCache>
            </c:strRef>
          </c:cat>
          <c:val>
            <c:numRef>
              <c:f>'carbon-dioxide-emissions-by-maj'!$F$9:$F$13</c:f>
              <c:numCache>
                <c:formatCode>0%</c:formatCode>
                <c:ptCount val="5"/>
                <c:pt idx="0">
                  <c:v>0.34</c:v>
                </c:pt>
                <c:pt idx="1">
                  <c:v>0.09</c:v>
                </c:pt>
                <c:pt idx="2">
                  <c:v>0.1</c:v>
                </c:pt>
                <c:pt idx="3">
                  <c:v>0.34</c:v>
                </c:pt>
                <c:pt idx="4">
                  <c:v>0.12</c:v>
                </c:pt>
              </c:numCache>
            </c:numRef>
          </c:val>
          <c:extLst>
            <c:ext xmlns:c16="http://schemas.microsoft.com/office/drawing/2014/chart" uri="{C3380CC4-5D6E-409C-BE32-E72D297353CC}">
              <c16:uniqueId val="{0000000A-A36B-4524-AF1A-D0BBC9B03381}"/>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65-4EDC-B77F-48FB2F55C3F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65-4EDC-B77F-48FB2F55C3F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A65-4EDC-B77F-48FB2F55C3F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A65-4EDC-B77F-48FB2F55C3F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A65-4EDC-B77F-48FB2F55C3FE}"/>
              </c:ext>
            </c:extLst>
          </c:dPt>
          <c:dLbls>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2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'carbon-dioxide-emissions-by-maj'!$E$14:$E$18</c:f>
              <c:strCache>
                <c:ptCount val="5"/>
                <c:pt idx="0">
                  <c:v>Geothermal</c:v>
                </c:pt>
                <c:pt idx="1">
                  <c:v>Solar</c:v>
                </c:pt>
                <c:pt idx="2">
                  <c:v>Hydroelectric</c:v>
                </c:pt>
                <c:pt idx="3">
                  <c:v>Wind</c:v>
                </c:pt>
                <c:pt idx="4">
                  <c:v>Biomass</c:v>
                </c:pt>
              </c:strCache>
            </c:strRef>
          </c:cat>
          <c:val>
            <c:numRef>
              <c:f>'carbon-dioxide-emissions-by-maj'!$F$14:$F$18</c:f>
              <c:numCache>
                <c:formatCode>0%</c:formatCode>
                <c:ptCount val="5"/>
                <c:pt idx="0">
                  <c:v>0.02</c:v>
                </c:pt>
                <c:pt idx="1">
                  <c:v>0.11</c:v>
                </c:pt>
                <c:pt idx="2">
                  <c:v>0.22</c:v>
                </c:pt>
                <c:pt idx="3">
                  <c:v>0.26</c:v>
                </c:pt>
                <c:pt idx="4">
                  <c:v>0.39</c:v>
                </c:pt>
              </c:numCache>
            </c:numRef>
          </c:val>
          <c:extLst>
            <c:ext xmlns:c16="http://schemas.microsoft.com/office/drawing/2014/chart" uri="{C3380CC4-5D6E-409C-BE32-E72D297353CC}">
              <c16:uniqueId val="{0000000A-5A65-4EDC-B77F-48FB2F55C3FE}"/>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E99-4526-92E9-E9FF9AB3F27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E99-4526-92E9-E9FF9AB3F270}"/>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AE99-4526-92E9-E9FF9AB3F270}"/>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'[Teachers and Faculty -Scope and Team.xlsx]Rough Scope Idea'!$AA$24:$AA$26</c:f>
              <c:strCache>
                <c:ptCount val="3"/>
                <c:pt idx="0">
                  <c:v>Fossil Fuel</c:v>
                </c:pt>
                <c:pt idx="1">
                  <c:v>Nuclear</c:v>
                </c:pt>
                <c:pt idx="2">
                  <c:v>Renewable</c:v>
                </c:pt>
              </c:strCache>
            </c:strRef>
          </c:cat>
          <c:val>
            <c:numRef>
              <c:f>'[Teachers and Faculty -Scope and Team.xlsx]Rough Scope Idea'!$AB$24:$AB$26</c:f>
              <c:numCache>
                <c:formatCode>0%</c:formatCode>
                <c:ptCount val="3"/>
                <c:pt idx="0">
                  <c:v>0.6</c:v>
                </c:pt>
                <c:pt idx="1">
                  <c:v>0.2</c:v>
                </c:pt>
                <c:pt idx="2">
                  <c:v>0.2</c:v>
                </c:pt>
              </c:numCache>
            </c:numRef>
          </c:val>
          <c:extLst>
            <c:ext xmlns:c16="http://schemas.microsoft.com/office/drawing/2014/chart" uri="{C3380CC4-5D6E-409C-BE32-E72D297353CC}">
              <c16:uniqueId val="{00000006-41CF-4D5F-A01C-796F822C18B3}"/>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8ACE1-20FF-1D46-B9F9-70B84F119515}"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7B5DB-71A9-1A48-A9D1-2E45754D88A5}" type="slidenum">
              <a:rPr lang="en-US" smtClean="0"/>
              <a:t>‹#›</a:t>
            </a:fld>
            <a:endParaRPr lang="en-US"/>
          </a:p>
        </p:txBody>
      </p:sp>
    </p:spTree>
    <p:extLst>
      <p:ext uri="{BB962C8B-B14F-4D97-AF65-F5344CB8AC3E}">
        <p14:creationId xmlns:p14="http://schemas.microsoft.com/office/powerpoint/2010/main" val="2658484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eia.gov/state/analysis.php?sid=RI"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eia.gov/state/analysis.php?sid=RI#36"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us.orsted.com/wind-projects?gclid=Cj0KCQjw3f6HBhDHARIsAD_i3D8eDHuqICDPrJRmnft9iE3Kly936LC48Q98i2w2egdmUiLNmAg1GykaApGUEALw_wcB"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ia.gov/state/ranking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energy.gov/articles/how-much-energy-does-your-state-produc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buClrTx/>
              <a:buSzTx/>
              <a:buFontTx/>
              <a:buNone/>
              <a:tabLst/>
              <a:defRPr/>
            </a:pPr>
            <a:r>
              <a:rPr lang="en-US" dirty="0">
                <a:solidFill>
                  <a:srgbClr val="000000"/>
                </a:solidFill>
                <a:effectLst/>
                <a:latin typeface="Calibri" panose="020F0502020204030204" pitchFamily="34" charset="0"/>
                <a:sym typeface=""/>
              </a:rPr>
              <a:t>Hello and welcome to GBRI’s presentation for energy education.  As educators, you make an important impact on the minds of the future. </a:t>
            </a:r>
            <a:r>
              <a:rPr lang="en-US">
                <a:solidFill>
                  <a:srgbClr val="000000"/>
                </a:solidFill>
                <a:effectLst/>
                <a:latin typeface="Calibri" panose="020F0502020204030204" pitchFamily="34" charset="0"/>
                <a:sym typeface=""/>
              </a:rPr>
              <a:t>And we at GBRI want to support your mission in enhancing your students' education, especially in relation to sustainability. </a:t>
            </a:r>
          </a:p>
          <a:p>
            <a:pPr marL="0" marR="0" lvl="0" indent="0" defTabSz="914400" rtl="0" eaLnBrk="1" fontAlgn="auto" latinLnBrk="0" hangingPunct="1">
              <a:buClrTx/>
              <a:buSzTx/>
              <a:buFontTx/>
              <a:buNone/>
              <a:tabLst/>
              <a:defRPr/>
            </a:pPr>
            <a:endParaRPr lang="en-US">
              <a:solidFill>
                <a:srgbClr val="000000"/>
              </a:solidFill>
              <a:effectLst/>
              <a:latin typeface="Calibri" panose="020F0502020204030204" pitchFamily="34" charset="0"/>
              <a:sym typeface=""/>
            </a:endParaRPr>
          </a:p>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03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Section 1 – What is Energy?</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10</a:t>
            </a:fld>
            <a:endParaRPr lang="en-US"/>
          </a:p>
        </p:txBody>
      </p:sp>
    </p:spTree>
    <p:extLst>
      <p:ext uri="{BB962C8B-B14F-4D97-AF65-F5344CB8AC3E}">
        <p14:creationId xmlns:p14="http://schemas.microsoft.com/office/powerpoint/2010/main" val="492733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What is the first thing that comes to mind when you hear the word energy? You may share your ideas in the chat window.</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667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 adults, our minds might jump to energy bills and gas, but students are likely to answer differently.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By starting the lesson with this question, you can gain a better understanding of how well the class understands the topic.</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12</a:t>
            </a:fld>
            <a:endParaRPr lang="en-US"/>
          </a:p>
        </p:txBody>
      </p:sp>
    </p:spTree>
    <p:extLst>
      <p:ext uri="{BB962C8B-B14F-4D97-AF65-F5344CB8AC3E}">
        <p14:creationId xmlns:p14="http://schemas.microsoft.com/office/powerpoint/2010/main" val="3674345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question can be transformed into an interactive activity if you are looking to enhance student engagement. </a:t>
            </a:r>
          </a:p>
          <a:p>
            <a:endParaRPr lang="en-US" sz="1200" b="0" i="0" u="none" strike="noStrike" kern="1200" dirty="0">
              <a:solidFill>
                <a:schemeClr val="tx1"/>
              </a:solidFill>
              <a:effectLst/>
              <a:latin typeface="+mn-lt"/>
              <a:ea typeface="+mn-ea"/>
              <a:cs typeface="+mn-cs"/>
            </a:endParaRPr>
          </a:p>
          <a:p>
            <a:pPr marL="582932" lvl="1" indent="-291466">
              <a:lnSpc>
                <a:spcPts val="3510"/>
              </a:lnSpc>
              <a:buFont typeface="Arial"/>
              <a:buChar char="•"/>
            </a:pPr>
            <a:r>
              <a:rPr lang="en-US" sz="1200" spc="135" dirty="0">
                <a:solidFill>
                  <a:srgbClr val="FFFDF5"/>
                </a:solidFill>
                <a:latin typeface="Lucida Bright" panose="02040602050505020304" pitchFamily="18" charset="0"/>
              </a:rPr>
              <a:t>Hand out slips of paper</a:t>
            </a:r>
          </a:p>
          <a:p>
            <a:pPr marL="582932" lvl="1" indent="-291466">
              <a:lnSpc>
                <a:spcPts val="3510"/>
              </a:lnSpc>
              <a:buFont typeface="Arial"/>
              <a:buChar char="•"/>
            </a:pPr>
            <a:r>
              <a:rPr lang="en-US" sz="1200" spc="135" dirty="0">
                <a:solidFill>
                  <a:srgbClr val="FFFDF5"/>
                </a:solidFill>
                <a:latin typeface="Lucida Bright" panose="02040602050505020304" pitchFamily="18" charset="0"/>
              </a:rPr>
              <a:t>Have students write their answer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Handing out slips of paper for students to write their answers on and anonymously putting the answers on the board is an option for full class engagement that minimizes pressure.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35" dirty="0">
                <a:solidFill>
                  <a:srgbClr val="FFFDF5"/>
                </a:solidFill>
                <a:latin typeface="Lucida Bright" panose="02040602050505020304" pitchFamily="18" charset="0"/>
              </a:rPr>
              <a:t>Organize those papers on the board for discussion and later use</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07B5DB-71A9-1A48-A9D1-2E45754D88A5}" type="slidenum">
              <a:rPr lang="en-US" smtClean="0"/>
              <a:t>13</a:t>
            </a:fld>
            <a:endParaRPr lang="en-US"/>
          </a:p>
        </p:txBody>
      </p:sp>
    </p:spTree>
    <p:extLst>
      <p:ext uri="{BB962C8B-B14F-4D97-AF65-F5344CB8AC3E}">
        <p14:creationId xmlns:p14="http://schemas.microsoft.com/office/powerpoint/2010/main" val="209896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could also be turned into a Quiz Based Activity allowing a few students who raise their hands to answer or using an energy-specific quiz on a trivia platform like Kahoot. This question can be presented in a variety of ways, so get creative to encourage engagement in this topic early on.</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14</a:t>
            </a:fld>
            <a:endParaRPr lang="en-US"/>
          </a:p>
        </p:txBody>
      </p:sp>
    </p:spTree>
    <p:extLst>
      <p:ext uri="{BB962C8B-B14F-4D97-AF65-F5344CB8AC3E}">
        <p14:creationId xmlns:p14="http://schemas.microsoft.com/office/powerpoint/2010/main" val="844120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 Teachers – You already know this – There is no “one fit for all” answer when it comes to engagement. So you may use a combination of these methods.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Before we wrap-up today’s session -  we will do a Kahoot so that you can get a feel for it. As mentioned previously, all the materials we show during the session will be made available for you, and you may customize them to suit your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673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Alright..back</a:t>
            </a:r>
            <a:r>
              <a:rPr lang="en-US" sz="1200" b="0" i="0" u="none" strike="noStrike" kern="1200" dirty="0">
                <a:solidFill>
                  <a:schemeClr val="tx1"/>
                </a:solidFill>
                <a:effectLst/>
                <a:latin typeface="+mn-lt"/>
                <a:ea typeface="+mn-ea"/>
                <a:cs typeface="+mn-cs"/>
              </a:rPr>
              <a:t> to the question? So What is Energy?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15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ENERGY is the ability to do work in our everyday lives, like ability to move, ability to walk, run and jump.</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use energy to walk and play, dance, we use energy to speak, to bicycle, to move cars along roads.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use Energy to run our trains, boats through water, to fly airplanes and to send our astronauts into space.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also use Energy to cook on our stove or microwave, to bake our cakes in oven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17</a:t>
            </a:fld>
            <a:endParaRPr lang="en-US"/>
          </a:p>
        </p:txBody>
      </p:sp>
    </p:spTree>
    <p:extLst>
      <p:ext uri="{BB962C8B-B14F-4D97-AF65-F5344CB8AC3E}">
        <p14:creationId xmlns:p14="http://schemas.microsoft.com/office/powerpoint/2010/main" val="3302035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List goes on how and where we use Energy. We use energy to make ice in our freezers, to light our homes and offices.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use energy to manufacture products, your toys and gadgets.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fact, our toys and gadgets also use energy to run, to play our favorite songs and movies. Energy also runs technology, which is exactly why you need to charge your phone and appliances like your TV, radio and refrigerators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092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the simplest terms, energy creates change.</a:t>
            </a:r>
            <a:endParaRPr lang="en-US" b="1"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One of the beautiful things about teaching an energy-focused curriculum is that energy relates to most things. This allows for easy </a:t>
            </a:r>
            <a:r>
              <a:rPr lang="en-US" sz="1200" b="0" i="0" u="none" strike="noStrike" kern="1200" dirty="0" err="1">
                <a:solidFill>
                  <a:schemeClr val="tx1"/>
                </a:solidFill>
                <a:effectLst/>
                <a:latin typeface="+mn-lt"/>
                <a:ea typeface="+mn-ea"/>
                <a:cs typeface="+mn-cs"/>
              </a:rPr>
              <a:t>segways</a:t>
            </a:r>
            <a:r>
              <a:rPr lang="en-US" sz="1200" b="0" i="0" u="none" strike="noStrike" kern="1200" dirty="0">
                <a:solidFill>
                  <a:schemeClr val="tx1"/>
                </a:solidFill>
                <a:effectLst/>
                <a:latin typeface="+mn-lt"/>
                <a:ea typeface="+mn-ea"/>
                <a:cs typeface="+mn-cs"/>
              </a:rPr>
              <a:t> between topics within energy, and it means that your students are very likely to answer that introductory question correctly. Once your students have engaged with the first question, all of their answers and understanding of energy can be boiled down to one memorable and overarching theme in energy.</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19</a:t>
            </a:fld>
            <a:endParaRPr lang="en-US"/>
          </a:p>
        </p:txBody>
      </p:sp>
    </p:spTree>
    <p:extLst>
      <p:ext uri="{BB962C8B-B14F-4D97-AF65-F5344CB8AC3E}">
        <p14:creationId xmlns:p14="http://schemas.microsoft.com/office/powerpoint/2010/main" val="513810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a:endParaRPr lang="en-US" dirty="0"/>
          </a:p>
        </p:txBody>
      </p:sp>
      <p:sp>
        <p:nvSpPr>
          <p:cNvPr id="4" name="Footer Placeholder 3">
            <a:extLst>
              <a:ext uri="{FF2B5EF4-FFF2-40B4-BE49-F238E27FC236}">
                <a16:creationId xmlns:a16="http://schemas.microsoft.com/office/drawing/2014/main" id="{32B7A0B6-6B70-4CCA-81DB-477585F5B1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37922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While older grades may have a comprehension of the role energy plays in daily life, some students will find it helpful to engage with a simplified recap of how energy is experienced.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According to the NEED curriculum, this extra explanation of energy as light, heat, growth, movement, and electricity is best aimed at elementary students. However, you are free to decide if your students would be interested in adding engaging experiences regardless of their grade.</a:t>
            </a:r>
          </a:p>
          <a:p>
            <a:pPr rtl="0"/>
            <a:endParaRPr lang="en-US" sz="1200" b="0" i="0" u="none" strike="noStrike" kern="1200" dirty="0">
              <a:solidFill>
                <a:schemeClr val="tx1"/>
              </a:solidFill>
              <a:effectLst/>
              <a:latin typeface="+mn-lt"/>
              <a:ea typeface="+mn-ea"/>
              <a:cs typeface="+mn-cs"/>
            </a:endParaRPr>
          </a:p>
          <a:p>
            <a:pPr rtl="0"/>
            <a:endParaRPr lang="en-US" b="1" dirty="0">
              <a:effectLst/>
            </a:endParaRPr>
          </a:p>
          <a:p>
            <a:pPr rtl="0"/>
            <a:r>
              <a:rPr lang="en-US" sz="1200" b="0" i="0" u="none" strike="noStrike" kern="1200" dirty="0">
                <a:solidFill>
                  <a:schemeClr val="tx1"/>
                </a:solidFill>
                <a:effectLst/>
                <a:latin typeface="+mn-lt"/>
                <a:ea typeface="+mn-ea"/>
                <a:cs typeface="+mn-cs"/>
              </a:rPr>
              <a:t>Light is a form of energy we can see. It comes from the sun, fire, and man made lights. Heat is a form of energy that we can feel, it comes from a variety of activities, and you can feel it if you rub your hands together very fast. Energy makes things grow, including people, plants, and animals. Energy creates movement in people and all of our vehicles. Energy also runs technology, which is exactly why you need to charge your phone and plug-in appliances.</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20</a:t>
            </a:fld>
            <a:endParaRPr lang="en-US"/>
          </a:p>
        </p:txBody>
      </p:sp>
    </p:spTree>
    <p:extLst>
      <p:ext uri="{BB962C8B-B14F-4D97-AF65-F5344CB8AC3E}">
        <p14:creationId xmlns:p14="http://schemas.microsoft.com/office/powerpoint/2010/main" val="2082911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concept is expanded upon as the major forms of energy are introduced. This primary concept includes an explanation of the nine forms of energy. For elementary students, these energy forms may be more difficult to comprehend or remember, so images are highly recommended, and matching games may be useful in establishing a working knowledge of these concepts. You can even use the answers from the prior question based activity to clarify this point, as shown here.  If students already have a general understanding of these concepts, a trivia game may better encourage them to apply and refine their understanding.</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21</a:t>
            </a:fld>
            <a:endParaRPr lang="en-US"/>
          </a:p>
        </p:txBody>
      </p:sp>
    </p:spTree>
    <p:extLst>
      <p:ext uri="{BB962C8B-B14F-4D97-AF65-F5344CB8AC3E}">
        <p14:creationId xmlns:p14="http://schemas.microsoft.com/office/powerpoint/2010/main" val="1444649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 are the two major forms of energy, and how are they different?</a:t>
            </a:r>
          </a:p>
          <a:p>
            <a:pPr rtl="0"/>
            <a:endParaRPr lang="en-US" b="1" dirty="0">
              <a:effectLst/>
            </a:endParaRPr>
          </a:p>
          <a:p>
            <a:pPr rtl="0"/>
            <a:r>
              <a:rPr lang="en-US" sz="1200" b="0" i="0" u="none" strike="noStrike" kern="1200" dirty="0">
                <a:solidFill>
                  <a:schemeClr val="tx1"/>
                </a:solidFill>
                <a:effectLst/>
                <a:latin typeface="+mn-lt"/>
                <a:ea typeface="+mn-ea"/>
                <a:cs typeface="+mn-cs"/>
              </a:rPr>
              <a:t>Potential energy is stored energy that can be applied later. Kinetic energy is energy that is in motion. Each of these energy forms can be broken down into more specific types of energy</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22</a:t>
            </a:fld>
            <a:endParaRPr lang="en-US"/>
          </a:p>
        </p:txBody>
      </p:sp>
    </p:spTree>
    <p:extLst>
      <p:ext uri="{BB962C8B-B14F-4D97-AF65-F5344CB8AC3E}">
        <p14:creationId xmlns:p14="http://schemas.microsoft.com/office/powerpoint/2010/main" val="3215926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Potential energy includes four subsets of energy. They are:</a:t>
            </a:r>
            <a:endParaRPr lang="en-US" b="1" dirty="0">
              <a:effectLst/>
            </a:endParaRPr>
          </a:p>
          <a:p>
            <a:pPr rtl="0" fontAlgn="base"/>
            <a:r>
              <a:rPr lang="en-US" sz="1200" b="0" i="0" u="none" strike="noStrike" kern="1200" dirty="0">
                <a:solidFill>
                  <a:schemeClr val="tx1"/>
                </a:solidFill>
                <a:effectLst/>
                <a:latin typeface="+mn-lt"/>
                <a:ea typeface="+mn-ea"/>
                <a:cs typeface="+mn-cs"/>
              </a:rPr>
              <a:t>Gravitational = Energy from a place or position.</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Elastic = Energy from compressed or stretched objects.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Chemical = Energy stored between the bonds of atoms and molecules.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Nuclear = Energy stored in the nucleus of an atom. </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23</a:t>
            </a:fld>
            <a:endParaRPr lang="en-US"/>
          </a:p>
        </p:txBody>
      </p:sp>
    </p:spTree>
    <p:extLst>
      <p:ext uri="{BB962C8B-B14F-4D97-AF65-F5344CB8AC3E}">
        <p14:creationId xmlns:p14="http://schemas.microsoft.com/office/powerpoint/2010/main" val="480613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Many of these energy types may be new to elementary grade students, so we have included a variety of images to help encourage connections between the word and energy type.</a:t>
            </a:r>
            <a:endParaRPr lang="en-US" b="1" dirty="0">
              <a:effectLst/>
            </a:endParaRPr>
          </a:p>
          <a:p>
            <a:pPr rtl="0"/>
            <a:r>
              <a:rPr lang="en-US" sz="1200" b="0" i="0" u="none" strike="noStrike" kern="1200" dirty="0">
                <a:solidFill>
                  <a:schemeClr val="tx1"/>
                </a:solidFill>
                <a:effectLst/>
                <a:latin typeface="+mn-lt"/>
                <a:ea typeface="+mn-ea"/>
                <a:cs typeface="+mn-cs"/>
              </a:rPr>
              <a:t>Middle school and high school students are offered the same definitions for the forms of potential energy, but they are given more examples.</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24</a:t>
            </a:fld>
            <a:endParaRPr lang="en-US"/>
          </a:p>
        </p:txBody>
      </p:sp>
    </p:spTree>
    <p:extLst>
      <p:ext uri="{BB962C8B-B14F-4D97-AF65-F5344CB8AC3E}">
        <p14:creationId xmlns:p14="http://schemas.microsoft.com/office/powerpoint/2010/main" val="773084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Kinetic energy includes five subsets of energy. They are:</a:t>
            </a:r>
            <a:endParaRPr lang="en-US" b="1" dirty="0">
              <a:effectLst/>
            </a:endParaRPr>
          </a:p>
          <a:p>
            <a:pPr rtl="0" fontAlgn="base"/>
            <a:r>
              <a:rPr lang="en-US" sz="1200" b="0" i="0" u="none" strike="noStrike" kern="1200" dirty="0">
                <a:solidFill>
                  <a:schemeClr val="tx1"/>
                </a:solidFill>
                <a:effectLst/>
                <a:latin typeface="+mn-lt"/>
                <a:ea typeface="+mn-ea"/>
                <a:cs typeface="+mn-cs"/>
              </a:rPr>
              <a:t>Electrical = Energy created by the movement of electrons.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Radiant = Electromagnetic energy that travels in an up and down motion.</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Thermal = The vibration and movements of atoms within a substance.</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Motion = Energy used in the movement of an object from one place to another. </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Sound = Energy creates waves from vibrations that move side to side.</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25</a:t>
            </a:fld>
            <a:endParaRPr lang="en-US"/>
          </a:p>
        </p:txBody>
      </p:sp>
    </p:spTree>
    <p:extLst>
      <p:ext uri="{BB962C8B-B14F-4D97-AF65-F5344CB8AC3E}">
        <p14:creationId xmlns:p14="http://schemas.microsoft.com/office/powerpoint/2010/main" val="2429503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Once again, many of these energy types may be new to elementary grade students, so we have included a variety of images to help encourage connections between the word and energy type.</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26</a:t>
            </a:fld>
            <a:endParaRPr lang="en-US"/>
          </a:p>
        </p:txBody>
      </p:sp>
    </p:spTree>
    <p:extLst>
      <p:ext uri="{BB962C8B-B14F-4D97-AF65-F5344CB8AC3E}">
        <p14:creationId xmlns:p14="http://schemas.microsoft.com/office/powerpoint/2010/main" val="830419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goal of this presentation is to get students more engaged with and educated on the topic of energy in relation to sustainability. If you are linking this lesson to a pre-existing energy curriculum, feel free to take whatever time your students need to expand upon and fully understand these types of energy. Matching games and simple questions, like “What has more thermal energy, a cold chocolate milk or hot cocoa?” should help solidify these concepts. Otherwise, a general understanding of these energy types should be sufficient to reach an understanding of modern energy usage and sustainability.</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27</a:t>
            </a:fld>
            <a:endParaRPr lang="en-US"/>
          </a:p>
        </p:txBody>
      </p:sp>
    </p:spTree>
    <p:extLst>
      <p:ext uri="{BB962C8B-B14F-4D97-AF65-F5344CB8AC3E}">
        <p14:creationId xmlns:p14="http://schemas.microsoft.com/office/powerpoint/2010/main" val="2733118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Once a realization of energy’s prevalence in every aspect of life and its major forms are established, it is time to introduce the next concept.</a:t>
            </a:r>
            <a:endParaRPr lang="en-US" b="1" dirty="0">
              <a:effectLst/>
            </a:endParaRPr>
          </a:p>
          <a:p>
            <a:pPr rtl="0"/>
            <a:r>
              <a:rPr lang="en-US" sz="1200" b="0" i="0" u="none" strike="noStrike" kern="1200" dirty="0">
                <a:solidFill>
                  <a:schemeClr val="tx1"/>
                </a:solidFill>
                <a:effectLst/>
                <a:latin typeface="+mn-lt"/>
                <a:ea typeface="+mn-ea"/>
                <a:cs typeface="+mn-cs"/>
              </a:rPr>
              <a:t>Energy can not be destroyed; it is simply transformed into different forms of energy.</a:t>
            </a:r>
          </a:p>
          <a:p>
            <a:pPr rtl="0"/>
            <a:endParaRPr lang="en-US" b="1" dirty="0">
              <a:effectLst/>
            </a:endParaRPr>
          </a:p>
          <a:p>
            <a:pPr rtl="0"/>
            <a:r>
              <a:rPr lang="en-US" sz="1200" b="0" i="0" u="none" strike="noStrike" kern="1200" dirty="0">
                <a:solidFill>
                  <a:schemeClr val="tx1"/>
                </a:solidFill>
                <a:effectLst/>
                <a:latin typeface="+mn-lt"/>
                <a:ea typeface="+mn-ea"/>
                <a:cs typeface="+mn-cs"/>
              </a:rPr>
              <a:t>This is the Law of Conservation of Energy, and surprisingly it is not related to sustainability. Instead, it states how all of the energy in the universe has always existed and is constantly recycled.</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28</a:t>
            </a:fld>
            <a:endParaRPr lang="en-US"/>
          </a:p>
        </p:txBody>
      </p:sp>
    </p:spTree>
    <p:extLst>
      <p:ext uri="{BB962C8B-B14F-4D97-AF65-F5344CB8AC3E}">
        <p14:creationId xmlns:p14="http://schemas.microsoft.com/office/powerpoint/2010/main" val="1489641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better expand on this concept, it can be helpful to offer a visual sequence of energy use. </a:t>
            </a:r>
          </a:p>
          <a:p>
            <a:pPr rtl="0"/>
            <a:r>
              <a:rPr lang="en-US" sz="1200" b="0" i="0" u="none" strike="noStrike" kern="1200" dirty="0">
                <a:solidFill>
                  <a:schemeClr val="tx1"/>
                </a:solidFill>
                <a:effectLst/>
                <a:latin typeface="+mn-lt"/>
                <a:ea typeface="+mn-ea"/>
                <a:cs typeface="+mn-cs"/>
              </a:rPr>
              <a:t>For example: Plants use sunlight to grow. Once they are fully grown, we eat them. Once you eat those plants, your body turns them into energy. When you play, that energy is turned into heat, carbon dioxide, and a variety of other energy forms that are continuously transformed and used by the earth.</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29</a:t>
            </a:fld>
            <a:endParaRPr lang="en-US"/>
          </a:p>
        </p:txBody>
      </p:sp>
    </p:spTree>
    <p:extLst>
      <p:ext uri="{BB962C8B-B14F-4D97-AF65-F5344CB8AC3E}">
        <p14:creationId xmlns:p14="http://schemas.microsoft.com/office/powerpoint/2010/main" val="3568005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3928F83A-8CD4-4282-9F69-2290BEEE92B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3076367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concept can be expanded upon if you have your students consider all of the energy required to generate a single meal. For example, energy is used to plow the fields in which food grows. If that food is grown on a large scale, machines use electricity to plant the seeds. Watering systems consume energy to water and grow those seeds, especially in areas with limited rainfall. If the food in question is a big crop like corn, machines are also needed to harvest, sort, and transport it to a store near you. Once that corn is bought, energy is used in the form of heat to cook it, and only after all of those energy conversions are complete are you able to eat the corn and gain energy from it. In the case of a whole meal, each item, down to the seasonings, needs a multi-step energy conversion process if it is to end up on your plate. </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30</a:t>
            </a:fld>
            <a:endParaRPr lang="en-US"/>
          </a:p>
        </p:txBody>
      </p:sp>
    </p:spTree>
    <p:extLst>
      <p:ext uri="{BB962C8B-B14F-4D97-AF65-F5344CB8AC3E}">
        <p14:creationId xmlns:p14="http://schemas.microsoft.com/office/powerpoint/2010/main" val="251666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That's a pretty crazy concept, especially when you consider how much food goes to waste every year and converts to energy types that don't directly benefit our needs. These energy conversion chains exist for every good we purchase or consume, and it can be interesting to explore some other items as a class activity or homework assignment, like clothes and toys.</a:t>
            </a:r>
            <a:endParaRPr lang="en-US" b="1" dirty="0">
              <a:effectLst/>
            </a:endParaRPr>
          </a:p>
          <a:p>
            <a:pPr rtl="0"/>
            <a:r>
              <a:rPr lang="en-US" sz="1200" b="0" i="0" u="none" strike="noStrike" kern="1200" dirty="0">
                <a:solidFill>
                  <a:schemeClr val="tx1"/>
                </a:solidFill>
                <a:effectLst/>
                <a:latin typeface="+mn-lt"/>
                <a:ea typeface="+mn-ea"/>
                <a:cs typeface="+mn-cs"/>
              </a:rPr>
              <a:t>You can also ask students to point out energy transformations or show them more examples in which they can identify what type of energy is being transformed and what energy it is transforming into.</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31</a:t>
            </a:fld>
            <a:endParaRPr lang="en-US"/>
          </a:p>
        </p:txBody>
      </p:sp>
    </p:spTree>
    <p:extLst>
      <p:ext uri="{BB962C8B-B14F-4D97-AF65-F5344CB8AC3E}">
        <p14:creationId xmlns:p14="http://schemas.microsoft.com/office/powerpoint/2010/main" val="870727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idea of energy transformation is important because it clarifies that energy is always available. However, it may not be available in the desired form unless it is actively transformed.</a:t>
            </a:r>
            <a:endParaRPr lang="en-US" b="1" dirty="0">
              <a:effectLst/>
            </a:endParaRPr>
          </a:p>
          <a:p>
            <a:pPr rtl="0"/>
            <a:r>
              <a:rPr lang="en-US" sz="1200" b="0" i="0" u="none" strike="noStrike" kern="1200" dirty="0">
                <a:solidFill>
                  <a:schemeClr val="tx1"/>
                </a:solidFill>
                <a:effectLst/>
                <a:latin typeface="+mn-lt"/>
                <a:ea typeface="+mn-ea"/>
                <a:cs typeface="+mn-cs"/>
              </a:rPr>
              <a:t>This brings us to another classifier of energy; renewable vs. nonrenewable.</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32</a:t>
            </a:fld>
            <a:endParaRPr lang="en-US"/>
          </a:p>
        </p:txBody>
      </p:sp>
    </p:spTree>
    <p:extLst>
      <p:ext uri="{BB962C8B-B14F-4D97-AF65-F5344CB8AC3E}">
        <p14:creationId xmlns:p14="http://schemas.microsoft.com/office/powerpoint/2010/main" val="4018348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Nonrenewable energy sources are defined as energy sources that are limited. These energy sources are found within the earth, and they are not easily or quickly replenished. In contrast, renewable energy sources are defined as energy sources that are rapidly replenished and not exclusively dependent on the inner earth.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algn="l"/>
            <a:r>
              <a:rPr lang="en-US" sz="1800" b="0" i="0" u="none" strike="noStrike" baseline="0" dirty="0">
                <a:latin typeface="MyriadPro-Regular"/>
              </a:rPr>
              <a:t>In the United States, most of our energy comes from nonrenewable energy sources. We will talk about this in detail in the coming slides</a:t>
            </a: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33</a:t>
            </a:fld>
            <a:endParaRPr lang="en-US"/>
          </a:p>
        </p:txBody>
      </p:sp>
    </p:spTree>
    <p:extLst>
      <p:ext uri="{BB962C8B-B14F-4D97-AF65-F5344CB8AC3E}">
        <p14:creationId xmlns:p14="http://schemas.microsoft.com/office/powerpoint/2010/main" val="1475430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MyriadPro-Regular"/>
              </a:rPr>
              <a:t>Some energy sources can</a:t>
            </a:r>
          </a:p>
          <a:p>
            <a:pPr algn="l"/>
            <a:r>
              <a:rPr lang="en-US" sz="1800" b="0" i="0" u="none" strike="noStrike" baseline="0" dirty="0">
                <a:latin typeface="MyriadPro-Regular"/>
              </a:rPr>
              <a:t>be made again quickly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07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Renewable resources include:</a:t>
            </a:r>
            <a:endParaRPr lang="en-US" b="1" dirty="0">
              <a:effectLst/>
            </a:endParaRPr>
          </a:p>
          <a:p>
            <a:pPr rtl="0" fontAlgn="base"/>
            <a:r>
              <a:rPr lang="en-US" sz="1200" b="0" i="0" u="none" strike="noStrike" kern="1200" dirty="0">
                <a:solidFill>
                  <a:schemeClr val="tx1"/>
                </a:solidFill>
                <a:effectLst/>
                <a:latin typeface="+mn-lt"/>
                <a:ea typeface="+mn-ea"/>
                <a:cs typeface="+mn-cs"/>
              </a:rPr>
              <a:t>Biomass = Anything that is or was alive, especially plants and trash. Both of which can be burned to create electricity.</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Solar = Sunlight can be converted into heat or electricity through the use of solar panels. </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Geothermal = This is energy that is produced by the heat that exists beneath the earth’s surface. It can be used to regulate the temperature of a building or generate electricity depending on how it is transformed. </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Hydropower = Energy is generated by water experiencing a gravitational pull. This is most commonly seen when water is contained in a reservoir behind a dam and is slowly let out of the dam.</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Wind = Energy from the wind is captured and transformed into electricity when it spins the pinwheel-like blades of a wind turbine.</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35</a:t>
            </a:fld>
            <a:endParaRPr lang="en-US"/>
          </a:p>
        </p:txBody>
      </p:sp>
    </p:spTree>
    <p:extLst>
      <p:ext uri="{BB962C8B-B14F-4D97-AF65-F5344CB8AC3E}">
        <p14:creationId xmlns:p14="http://schemas.microsoft.com/office/powerpoint/2010/main" val="3639330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MyriadPro-Regular"/>
              </a:rPr>
              <a:t>Some energy sources take</a:t>
            </a:r>
          </a:p>
          <a:p>
            <a:pPr algn="l"/>
            <a:r>
              <a:rPr lang="en-US" sz="1800" b="0" i="0" u="none" strike="noStrike" baseline="0" dirty="0">
                <a:latin typeface="MyriadPro-Regular"/>
              </a:rPr>
              <a:t>millions of years or more to form.</a:t>
            </a:r>
          </a:p>
          <a:p>
            <a:pPr algn="l"/>
            <a:endParaRPr lang="en-US" sz="1800" b="0" i="0" u="none" strike="noStrike" baseline="0" dirty="0">
              <a:latin typeface="MyriadPro-Regular"/>
            </a:endParaRPr>
          </a:p>
          <a:p>
            <a:pPr algn="l"/>
            <a:r>
              <a:rPr lang="en-US" sz="1800" b="0" i="0" u="none" strike="noStrike" baseline="0" dirty="0">
                <a:latin typeface="MyriadPro-Regular"/>
              </a:rPr>
              <a:t>Fossil fuels are nonrenewable energy</a:t>
            </a:r>
          </a:p>
          <a:p>
            <a:pPr algn="l"/>
            <a:r>
              <a:rPr lang="en-US" sz="1800" b="0" i="0" u="none" strike="noStrike" baseline="0" dirty="0">
                <a:latin typeface="MyriadPro-Regular"/>
              </a:rPr>
              <a:t>sources made from plants and animals</a:t>
            </a:r>
          </a:p>
          <a:p>
            <a:pPr algn="l"/>
            <a:r>
              <a:rPr lang="en-US" sz="1800" b="0" i="0" u="none" strike="noStrike" baseline="0" dirty="0">
                <a:latin typeface="MyriadPro-Regular"/>
              </a:rPr>
              <a:t>that lived a long, long time ago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176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Nonrenewable resources include:</a:t>
            </a:r>
            <a:endParaRPr lang="en-US" b="1" dirty="0">
              <a:effectLst/>
            </a:endParaRPr>
          </a:p>
          <a:p>
            <a:pPr rtl="0" fontAlgn="base"/>
            <a:r>
              <a:rPr lang="en-US" sz="1200" b="0" i="0" u="none" strike="noStrike" kern="1200" dirty="0">
                <a:solidFill>
                  <a:schemeClr val="tx1"/>
                </a:solidFill>
                <a:effectLst/>
                <a:latin typeface="+mn-lt"/>
                <a:ea typeface="+mn-ea"/>
                <a:cs typeface="+mn-cs"/>
              </a:rPr>
              <a:t>Coal = This shiny black rock holds a lot of energy derived from long-buried prehistoric swamp plants.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Petroleum = This is an oil product of life that existed long before dinosaurs, and today it is dug up and turned into gasoline, jet fuel, and diesel fuel.</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Natural Gas = This gas was formed in the same way as petroleum, but it is odorless and colorless. We commonly use it to heat our homes, and its name can be misleading. (link to GBRI natural gas course)</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Propane = This is a specific gas taken out of petroleum and natural gas. This gas can then be compressed into a liquid for grills or heating homes. </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Uranium = This is the oldest form of nonrenewable energy, and it is stored in the earth’s early crust. It is full of nuclear energy that can be turned into electricity.</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37</a:t>
            </a:fld>
            <a:endParaRPr lang="en-US"/>
          </a:p>
        </p:txBody>
      </p:sp>
    </p:spTree>
    <p:extLst>
      <p:ext uri="{BB962C8B-B14F-4D97-AF65-F5344CB8AC3E}">
        <p14:creationId xmlns:p14="http://schemas.microsoft.com/office/powerpoint/2010/main" val="3762723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Now that both nonrenewable and renewable resources have been covered, their differences in accessibility can be emphasized. Renewable energy sources are identified as sustainable energy sources since they provide an opportunity for humans to continue harvesting energy for many years. In contrast, nonrenewable energy sources have the possibility of running out, amongst other negative impacts, which will be covered in the next section.</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38</a:t>
            </a:fld>
            <a:endParaRPr lang="en-US"/>
          </a:p>
        </p:txBody>
      </p:sp>
    </p:spTree>
    <p:extLst>
      <p:ext uri="{BB962C8B-B14F-4D97-AF65-F5344CB8AC3E}">
        <p14:creationId xmlns:p14="http://schemas.microsoft.com/office/powerpoint/2010/main" val="1784436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Let’s look at the United States’ primary energy consumption by energy source </a:t>
            </a:r>
            <a:r>
              <a:rPr lang="en-US" sz="1800" dirty="0" err="1">
                <a:effectLst/>
                <a:latin typeface="Calibri" panose="020F0502020204030204" pitchFamily="34" charset="0"/>
                <a:ea typeface="Calibri" panose="020F0502020204030204" pitchFamily="34" charset="0"/>
              </a:rPr>
              <a:t>source</a:t>
            </a:r>
            <a:r>
              <a:rPr lang="en-US" sz="1800" dirty="0">
                <a:effectLst/>
                <a:latin typeface="Calibri" panose="020F0502020204030204" pitchFamily="34" charset="0"/>
                <a:ea typeface="Calibri" panose="020F0502020204030204" pitchFamily="34" charset="0"/>
              </a:rPr>
              <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On the screen, you are looking at a donut chart or donut graph. The data presented here comes from the EIA.gov website or Energy information Agency website. </a:t>
            </a:r>
            <a:r>
              <a:rPr lang="en-US" sz="1800" i="1" dirty="0">
                <a:effectLst/>
                <a:latin typeface="Calibri" panose="020F0502020204030204" pitchFamily="34" charset="0"/>
                <a:ea typeface="Calibri" panose="020F0502020204030204" pitchFamily="34" charset="0"/>
              </a:rPr>
              <a:t>In 2020, 88% of the energy consumed in the US came from non-renewable sources of energy, and only 12% came from renewable sources of energy.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rPr>
              <a:t>Let’s look at the break-up. Petroleum which is a non-renewable source of energy accounted for about a third of U.S. energy consumption, followed by natural gas at 34%.</a:t>
            </a:r>
            <a:endParaRPr lang="en-US" sz="1800" dirty="0">
              <a:effectLst/>
              <a:latin typeface="Calibri" panose="020F0502020204030204" pitchFamily="34" charset="0"/>
              <a:ea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24838" rtl="0" eaLnBrk="1" fontAlgn="auto" latinLnBrk="0" hangingPunct="1">
              <a:lnSpc>
                <a:spcPct val="100000"/>
              </a:lnSpc>
              <a:spcBef>
                <a:spcPts val="0"/>
              </a:spcBef>
              <a:spcAft>
                <a:spcPts val="0"/>
              </a:spcAft>
              <a:buClrTx/>
              <a:buSzTx/>
              <a:buFontTx/>
              <a:buNone/>
              <a:tabLst/>
              <a:defRPr/>
            </a:pPr>
            <a:endParaRPr kumimoji="0" lang="es-CO" sz="1300" b="0" i="0" u="none" strike="noStrike" kern="1200" cap="none" spc="0" normalizeH="0" baseline="0" noProof="0">
              <a:ln>
                <a:noFill/>
              </a:ln>
              <a:solidFill>
                <a:prstClr val="black"/>
              </a:solidFill>
              <a:effectLst/>
              <a:uLnTx/>
              <a:uFillTx/>
              <a:latin typeface="Calibri"/>
              <a:ea typeface="+mn-ea"/>
              <a:cs typeface="+mn-cs"/>
            </a:endParaRPr>
          </a:p>
        </p:txBody>
      </p:sp>
      <p:sp>
        <p:nvSpPr>
          <p:cNvPr id="7" name="Footer Placeholder 6">
            <a:extLst>
              <a:ext uri="{FF2B5EF4-FFF2-40B4-BE49-F238E27FC236}">
                <a16:creationId xmlns:a16="http://schemas.microsoft.com/office/drawing/2014/main" id="{546891EE-DC5F-4202-BD9C-4972B15EDB1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2093485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This presentation was created to help guide you through an energy-focused lesson plan that can be modified to suit your students’ needs. </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07B5DB-71A9-1A48-A9D1-2E45754D88A5}" type="slidenum">
              <a:rPr lang="en-US" smtClean="0"/>
              <a:t>4</a:t>
            </a:fld>
            <a:endParaRPr lang="en-US"/>
          </a:p>
        </p:txBody>
      </p:sp>
    </p:spTree>
    <p:extLst>
      <p:ext uri="{BB962C8B-B14F-4D97-AF65-F5344CB8AC3E}">
        <p14:creationId xmlns:p14="http://schemas.microsoft.com/office/powerpoint/2010/main" val="37748250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effectLst/>
                <a:latin typeface="Calibri" panose="020F0502020204030204" pitchFamily="34" charset="0"/>
                <a:ea typeface="Calibri" panose="020F0502020204030204" pitchFamily="34" charset="0"/>
              </a:rPr>
              <a:t>As I mentioned on the previous slide, renewable only accounted for 12% of US energy </a:t>
            </a:r>
            <a:endParaRPr lang="en-US" sz="180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1403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rPr>
              <a:t>According to a news report in the BBC, Solar and wind and other clean sources generated 38% of the world's electricity in 2021.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rPr>
              <a:t>And for the first time 10% of the total energy came from wind and solar energy. Fifty countries got more than a tenth of their power from wind and solar sources and out of which Netherlands, Australia, and Vietnam were the fastest to switch to wind and solar.</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rPr>
              <a:t>As the world's economies continue to rebound from the Covid-19 pandemic in 2021, demand for energy is soaring.</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rPr>
              <a:t>Since the demand for electricity is growing at a record pace, there is also a surge in using coal power.</a:t>
            </a:r>
            <a:endParaRPr lang="en-US" sz="1800" dirty="0">
              <a:effectLst/>
              <a:latin typeface="Calibri" panose="020F0502020204030204" pitchFamily="34" charset="0"/>
              <a:ea typeface="Calibri" panose="020F0502020204030204" pitchFamily="34" charset="0"/>
            </a:endParaRPr>
          </a:p>
          <a:p>
            <a:endParaRPr lang="en-US" b="0" i="0" dirty="0">
              <a:solidFill>
                <a:srgbClr val="141414"/>
              </a:solidFill>
              <a:effectLst/>
              <a:latin typeface="ReithSans"/>
            </a:endParaRPr>
          </a:p>
          <a:p>
            <a:endParaRPr lang="en-US" b="0" i="0" dirty="0">
              <a:solidFill>
                <a:srgbClr val="141414"/>
              </a:solidFill>
              <a:effectLst/>
              <a:latin typeface="ReithSans"/>
            </a:endParaRPr>
          </a:p>
          <a:p>
            <a:r>
              <a:rPr lang="en-US" dirty="0"/>
              <a:t>https://ember-climate.org/insights/research/global-electricity-review-2022/</a:t>
            </a:r>
            <a:r>
              <a:rPr lang="en-US" b="0" i="0" dirty="0">
                <a:solidFill>
                  <a:srgbClr val="141414"/>
                </a:solidFill>
                <a:effectLst/>
                <a:latin typeface="ReithSan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818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While renewable energy sources may not currently make up a majority of the </a:t>
            </a:r>
            <a:r>
              <a:rPr lang="en-US" sz="1800" u="sng" dirty="0">
                <a:effectLst/>
                <a:latin typeface="Calibri" panose="020F0502020204030204" pitchFamily="34" charset="0"/>
                <a:ea typeface="Calibri" panose="020F0502020204030204" pitchFamily="34" charset="0"/>
              </a:rPr>
              <a:t>U.S.’s energy production</a:t>
            </a:r>
            <a:r>
              <a:rPr lang="en-US" sz="1800" dirty="0">
                <a:effectLst/>
                <a:latin typeface="Calibri" panose="020F0502020204030204" pitchFamily="34" charset="0"/>
                <a:ea typeface="Calibri" panose="020F0502020204030204" pitchFamily="34" charset="0"/>
              </a:rPr>
              <a:t>, they do hold a significant and growing impact.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Let’s look at the electricity generation and its sources.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In 2018, around 17% of the United States </a:t>
            </a:r>
            <a:r>
              <a:rPr lang="en-US" sz="1800" b="1" dirty="0">
                <a:effectLst/>
                <a:latin typeface="Calibri" panose="020F0502020204030204" pitchFamily="34" charset="0"/>
                <a:ea typeface="Calibri" panose="020F0502020204030204" pitchFamily="34" charset="0"/>
              </a:rPr>
              <a:t>electricity</a:t>
            </a:r>
            <a:r>
              <a:rPr lang="en-US" sz="1800" dirty="0">
                <a:effectLst/>
                <a:latin typeface="Calibri" panose="020F0502020204030204" pitchFamily="34" charset="0"/>
                <a:ea typeface="Calibri" panose="020F0502020204030204" pitchFamily="34" charset="0"/>
              </a:rPr>
              <a:t> was produced from renewable resources, with hydropower taking the lead.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In 2020, about 60% of U.S. utility-scale electricity generation was produced from fossil fuels (coal, natural gas, and petroleum), about 20% was from nuclear energy, and about 20% was from renewable energy sources.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The renewable energy share is expected to grow to 22% in 2022 according to EIA.gov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664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While renewable energy sources may not currently make up a majority of the </a:t>
            </a:r>
            <a:r>
              <a:rPr lang="en-US" sz="1800" u="sng" dirty="0">
                <a:effectLst/>
                <a:latin typeface="Calibri" panose="020F0502020204030204" pitchFamily="34" charset="0"/>
                <a:ea typeface="Calibri" panose="020F0502020204030204" pitchFamily="34" charset="0"/>
              </a:rPr>
              <a:t>U.S.’s energy production</a:t>
            </a:r>
            <a:r>
              <a:rPr lang="en-US" sz="1800" dirty="0">
                <a:effectLst/>
                <a:latin typeface="Calibri" panose="020F0502020204030204" pitchFamily="34" charset="0"/>
                <a:ea typeface="Calibri" panose="020F0502020204030204" pitchFamily="34" charset="0"/>
              </a:rPr>
              <a:t>, they do hold a significant and growing impact.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Let’s look at the electricity generation and its sources.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In 2018, around 17% of the United States </a:t>
            </a:r>
            <a:r>
              <a:rPr lang="en-US" sz="1800" b="1" dirty="0">
                <a:effectLst/>
                <a:latin typeface="Calibri" panose="020F0502020204030204" pitchFamily="34" charset="0"/>
                <a:ea typeface="Calibri" panose="020F0502020204030204" pitchFamily="34" charset="0"/>
              </a:rPr>
              <a:t>electricity</a:t>
            </a:r>
            <a:r>
              <a:rPr lang="en-US" sz="1800" dirty="0">
                <a:effectLst/>
                <a:latin typeface="Calibri" panose="020F0502020204030204" pitchFamily="34" charset="0"/>
                <a:ea typeface="Calibri" panose="020F0502020204030204" pitchFamily="34" charset="0"/>
              </a:rPr>
              <a:t> was produced from renewable resources, with hydropower taking the lead.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In 2020, about 60% of U.S. utility-scale electricity generation was produced from fossil fuels (coal, natural gas, and petroleum), about 20% was from nuclear energy, and about 20% was from renewable energy sources.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The renewable energy share is expected to grow to 22% in 2022 according to EIA.gov</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24838" rtl="0" eaLnBrk="1" fontAlgn="auto" latinLnBrk="0" hangingPunct="1">
              <a:lnSpc>
                <a:spcPct val="100000"/>
              </a:lnSpc>
              <a:spcBef>
                <a:spcPts val="0"/>
              </a:spcBef>
              <a:spcAft>
                <a:spcPts val="0"/>
              </a:spcAft>
              <a:buClrTx/>
              <a:buSzTx/>
              <a:buFontTx/>
              <a:buNone/>
              <a:tabLst/>
              <a:defRPr/>
            </a:pPr>
            <a:endParaRPr kumimoji="0" lang="es-CO" sz="1300" b="0" i="0" u="none" strike="noStrike" kern="1200" cap="none" spc="0" normalizeH="0" baseline="0" noProof="0">
              <a:ln>
                <a:noFill/>
              </a:ln>
              <a:solidFill>
                <a:prstClr val="black"/>
              </a:solidFill>
              <a:effectLst/>
              <a:uLnTx/>
              <a:uFillTx/>
              <a:latin typeface="Calibri"/>
              <a:ea typeface="+mn-ea"/>
              <a:cs typeface="+mn-cs"/>
            </a:endParaRPr>
          </a:p>
        </p:txBody>
      </p:sp>
      <p:sp>
        <p:nvSpPr>
          <p:cNvPr id="7" name="Footer Placeholder 6">
            <a:extLst>
              <a:ext uri="{FF2B5EF4-FFF2-40B4-BE49-F238E27FC236}">
                <a16:creationId xmlns:a16="http://schemas.microsoft.com/office/drawing/2014/main" id="{546891EE-DC5F-4202-BD9C-4972B15EDB1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2836791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24838" rtl="0" eaLnBrk="1" fontAlgn="auto" latinLnBrk="0" hangingPunct="1">
              <a:lnSpc>
                <a:spcPct val="100000"/>
              </a:lnSpc>
              <a:spcBef>
                <a:spcPts val="0"/>
              </a:spcBef>
              <a:spcAft>
                <a:spcPts val="0"/>
              </a:spcAft>
              <a:buClrTx/>
              <a:buSzTx/>
              <a:buFontTx/>
              <a:buNone/>
              <a:tabLst/>
              <a:defRPr/>
            </a:pPr>
            <a:endParaRPr kumimoji="0" lang="es-CO" sz="1300" b="0" i="0" u="none" strike="noStrike" kern="1200" cap="none" spc="0" normalizeH="0" baseline="0" noProof="0">
              <a:ln>
                <a:noFill/>
              </a:ln>
              <a:solidFill>
                <a:prstClr val="black"/>
              </a:solidFill>
              <a:effectLst/>
              <a:uLnTx/>
              <a:uFillTx/>
              <a:latin typeface="Calibri"/>
              <a:ea typeface="+mn-ea"/>
              <a:cs typeface="+mn-cs"/>
            </a:endParaRPr>
          </a:p>
        </p:txBody>
      </p:sp>
      <p:sp>
        <p:nvSpPr>
          <p:cNvPr id="7" name="Footer Placeholder 6">
            <a:extLst>
              <a:ext uri="{FF2B5EF4-FFF2-40B4-BE49-F238E27FC236}">
                <a16:creationId xmlns:a16="http://schemas.microsoft.com/office/drawing/2014/main" id="{546891EE-DC5F-4202-BD9C-4972B15EDB1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2016791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4"/>
                </a:solidFill>
                <a:effectLst/>
                <a:latin typeface="Roboto Bold2001047" panose="02000000000000000000" pitchFamily="2" charset="0"/>
              </a:rPr>
              <a:t>Energy and electricity are often used interchangeably, though they aren't the same thing. This is probably due to the fact that the world's most recognizable form of energy is electricity. But it fits the old formula: </a:t>
            </a:r>
            <a:r>
              <a:rPr lang="en-US" b="1" i="0" dirty="0">
                <a:solidFill>
                  <a:srgbClr val="202124"/>
                </a:solidFill>
                <a:effectLst/>
                <a:latin typeface="Roboto Bold2001047" panose="02000000000000000000" pitchFamily="2" charset="0"/>
              </a:rPr>
              <a:t>All electricity is energy, but not all energy is electricity</a:t>
            </a:r>
            <a:r>
              <a:rPr lang="en-US" b="0" i="0" dirty="0">
                <a:solidFill>
                  <a:srgbClr val="202124"/>
                </a:solidFill>
                <a:effectLst/>
                <a:latin typeface="Roboto Bold2001047" panose="02000000000000000000" pitchFamily="2" charset="0"/>
              </a:rPr>
              <a:t>.</a:t>
            </a:r>
            <a:endParaRPr lang="en-US" sz="1200" b="0" i="0" u="none" strike="noStrike" baseline="0" dirty="0">
              <a:latin typeface="MyriadPro-Regular"/>
            </a:endParaRPr>
          </a:p>
          <a:p>
            <a:pPr algn="l"/>
            <a:endParaRPr lang="en-US" sz="1200" b="0" i="0" u="none" strike="noStrike" baseline="0" dirty="0">
              <a:latin typeface="MyriadPro-Regular"/>
            </a:endParaRPr>
          </a:p>
          <a:p>
            <a:pPr algn="l"/>
            <a:r>
              <a:rPr lang="en-US" sz="1200" b="0" i="0" u="none" strike="noStrike" baseline="0" dirty="0">
                <a:latin typeface="MyriadPro-Regular"/>
              </a:rPr>
              <a:t>Electricity is different from the other energy</a:t>
            </a:r>
          </a:p>
          <a:p>
            <a:pPr algn="l"/>
            <a:r>
              <a:rPr lang="en-US" sz="1200" b="0" i="0" u="none" strike="noStrike" baseline="0" dirty="0">
                <a:latin typeface="MyriadPro-Regular"/>
              </a:rPr>
              <a:t>sources because it is a </a:t>
            </a:r>
            <a:r>
              <a:rPr lang="en-US" sz="1200" b="1" i="0" u="none" strike="noStrike" baseline="0" dirty="0">
                <a:latin typeface="MyriadPro-Bold"/>
              </a:rPr>
              <a:t>secondary source of</a:t>
            </a:r>
          </a:p>
          <a:p>
            <a:pPr algn="l"/>
            <a:r>
              <a:rPr lang="en-US" sz="1200" b="1" i="0" u="none" strike="noStrike" baseline="0" dirty="0">
                <a:latin typeface="MyriadPro-Bold"/>
              </a:rPr>
              <a:t>energy</a:t>
            </a:r>
            <a:r>
              <a:rPr lang="en-US" sz="1200" b="0" i="0" u="none" strike="noStrike" baseline="0" dirty="0">
                <a:latin typeface="MyriadPro-Regular"/>
              </a:rPr>
              <a:t>. We have to use another energy source to</a:t>
            </a:r>
          </a:p>
          <a:p>
            <a:pPr algn="l"/>
            <a:r>
              <a:rPr lang="en-US" sz="1200" b="0" i="0" u="none" strike="noStrike" baseline="0" dirty="0">
                <a:latin typeface="MyriadPro-Regular"/>
              </a:rPr>
              <a:t>make electricity. In the United States, natural gas</a:t>
            </a:r>
          </a:p>
          <a:p>
            <a:pPr algn="l"/>
            <a:r>
              <a:rPr lang="en-US" sz="1200" b="0" i="0" u="none" strike="noStrike" baseline="0" dirty="0">
                <a:latin typeface="MyriadPro-Regular"/>
              </a:rPr>
              <a:t>is the number one energy source for generating</a:t>
            </a:r>
          </a:p>
          <a:p>
            <a:pPr algn="l"/>
            <a:r>
              <a:rPr lang="en-US" sz="1200" b="0" i="0" u="none" strike="noStrike" baseline="0" dirty="0">
                <a:latin typeface="MyriadPro-Regular"/>
              </a:rPr>
              <a:t>electricity.</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983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2019 about 9% of </a:t>
            </a:r>
            <a:r>
              <a:rPr lang="en-US" sz="1200" b="0" i="0" u="sng" strike="noStrike" kern="1200" dirty="0">
                <a:solidFill>
                  <a:schemeClr val="tx1"/>
                </a:solidFill>
                <a:effectLst/>
                <a:latin typeface="+mn-lt"/>
                <a:ea typeface="+mn-ea"/>
                <a:cs typeface="+mn-cs"/>
                <a:hlinkClick r:id="rId3"/>
              </a:rPr>
              <a:t>Rhode Island</a:t>
            </a:r>
            <a:r>
              <a:rPr lang="en-US" sz="1200" b="0" i="0" u="none" strike="noStrike" kern="1200" dirty="0">
                <a:solidFill>
                  <a:schemeClr val="tx1"/>
                </a:solidFill>
                <a:effectLst/>
                <a:latin typeface="+mn-lt"/>
                <a:ea typeface="+mn-ea"/>
                <a:cs typeface="+mn-cs"/>
              </a:rPr>
              <a:t>’s in-state electricity came from renewable resources. Solar and wind are considered to be the primary renewable resources used in Rhode Island as of recently. They have even become the home of America’s first operational offshore wind farm and have multiple solar farms.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rial" panose="020B0604020202020204" pitchFamily="34" charset="0"/>
              </a:rPr>
              <a:t>In 2020, about 12% of Rhode Island's in-state electricity came from utility-scale (1 megawatt or larger) and small-scale generating facilities that produced power from renewable energy sources, half of that from solar energy. Both solar and wind energy surpassed biomass for the first time in 2020 to provide a larger amount of the state's renewable generation. Hydropower supplied an additional small amount of the state's renewable electricity.</a:t>
            </a:r>
            <a:r>
              <a:rPr lang="en-US" b="0" i="0" u="none" strike="noStrike" baseline="30000" dirty="0">
                <a:solidFill>
                  <a:srgbClr val="007EB5"/>
                </a:solidFill>
                <a:effectLst/>
                <a:latin typeface="inherit"/>
                <a:hlinkClick r:id="rId4"/>
              </a:rPr>
              <a:t>36</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46</a:t>
            </a:fld>
            <a:endParaRPr lang="en-US"/>
          </a:p>
        </p:txBody>
      </p:sp>
    </p:spTree>
    <p:extLst>
      <p:ext uri="{BB962C8B-B14F-4D97-AF65-F5344CB8AC3E}">
        <p14:creationId xmlns:p14="http://schemas.microsoft.com/office/powerpoint/2010/main" val="34937920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state has renewable energy standards in place to increase the amount of renewable energy used by retail electricity providers over time. </a:t>
            </a:r>
            <a:endParaRPr lang="en-US" b="1" dirty="0">
              <a:effectLst/>
            </a:endParaRPr>
          </a:p>
          <a:p>
            <a:pPr rtl="0"/>
            <a:r>
              <a:rPr lang="en-US" sz="1200" b="0" i="0" u="none" strike="noStrike" kern="1200" dirty="0">
                <a:solidFill>
                  <a:schemeClr val="tx1"/>
                </a:solidFill>
                <a:effectLst/>
                <a:latin typeface="+mn-lt"/>
                <a:ea typeface="+mn-ea"/>
                <a:cs typeface="+mn-cs"/>
              </a:rPr>
              <a:t>What do you think this will result in and why?</a:t>
            </a:r>
            <a:endParaRPr lang="en-US" b="1" dirty="0">
              <a:effectLst/>
            </a:endParaRPr>
          </a:p>
          <a:p>
            <a:pPr rtl="0"/>
            <a:r>
              <a:rPr lang="en-US" sz="1200" b="0" i="0" u="none" strike="noStrike" kern="1200" dirty="0">
                <a:solidFill>
                  <a:schemeClr val="tx1"/>
                </a:solidFill>
                <a:effectLst/>
                <a:latin typeface="+mn-lt"/>
                <a:ea typeface="+mn-ea"/>
                <a:cs typeface="+mn-cs"/>
              </a:rPr>
              <a:t>Why do you think that Rhode Island uses primarily solar and wind for its renewable energy?</a:t>
            </a:r>
            <a:endParaRPr lang="en-US" b="1" dirty="0">
              <a:effectLst/>
            </a:endParaRPr>
          </a:p>
          <a:p>
            <a:r>
              <a:rPr lang="en-US" sz="1200" b="0" i="0" u="none" strike="noStrike" kern="1200" dirty="0">
                <a:solidFill>
                  <a:schemeClr val="tx1"/>
                </a:solidFill>
                <a:effectLst/>
                <a:latin typeface="+mn-lt"/>
                <a:ea typeface="+mn-ea"/>
                <a:cs typeface="+mn-cs"/>
              </a:rPr>
              <a:t>These questions may be open-ended, but they provide a </a:t>
            </a:r>
            <a:r>
              <a:rPr lang="en-US" sz="1200" b="0" i="0" u="none" strike="noStrike" kern="1200" dirty="0" err="1">
                <a:solidFill>
                  <a:schemeClr val="tx1"/>
                </a:solidFill>
                <a:effectLst/>
                <a:latin typeface="+mn-lt"/>
                <a:ea typeface="+mn-ea"/>
                <a:cs typeface="+mn-cs"/>
              </a:rPr>
              <a:t>segway</a:t>
            </a:r>
            <a:r>
              <a:rPr lang="en-US" sz="1200" b="0" i="0" u="none" strike="noStrike" kern="1200" dirty="0">
                <a:solidFill>
                  <a:schemeClr val="tx1"/>
                </a:solidFill>
                <a:effectLst/>
                <a:latin typeface="+mn-lt"/>
                <a:ea typeface="+mn-ea"/>
                <a:cs typeface="+mn-cs"/>
              </a:rPr>
              <a:t> to the next section of the energy curriculum, “Why Do We Need Energy &amp; What Are The Current Compilations?”</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47</a:t>
            </a:fld>
            <a:endParaRPr lang="en-US"/>
          </a:p>
        </p:txBody>
      </p:sp>
    </p:spTree>
    <p:extLst>
      <p:ext uri="{BB962C8B-B14F-4D97-AF65-F5344CB8AC3E}">
        <p14:creationId xmlns:p14="http://schemas.microsoft.com/office/powerpoint/2010/main" val="979736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is the conclusion of the first section, “What Is Energy?” so feel free to leave your students wondering about how their home state is engaging with renewable energy sources, and possibly even share the location of the </a:t>
            </a:r>
            <a:r>
              <a:rPr lang="en-US" sz="1200" b="0" i="0" u="sng" strike="noStrike" kern="1200" dirty="0">
                <a:solidFill>
                  <a:schemeClr val="tx1"/>
                </a:solidFill>
                <a:effectLst/>
                <a:latin typeface="+mn-lt"/>
                <a:ea typeface="+mn-ea"/>
                <a:cs typeface="+mn-cs"/>
                <a:hlinkClick r:id="rId3"/>
              </a:rPr>
              <a:t>offshore wind farm</a:t>
            </a:r>
            <a:r>
              <a:rPr lang="en-US" sz="1200" b="0" i="0" u="none" strike="noStrike" kern="1200" dirty="0">
                <a:solidFill>
                  <a:schemeClr val="tx1"/>
                </a:solidFill>
                <a:effectLst/>
                <a:latin typeface="+mn-lt"/>
                <a:ea typeface="+mn-ea"/>
                <a:cs typeface="+mn-cs"/>
              </a:rPr>
              <a:t> with students who may be able to see it on future trips across the state.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is a hyperlink on this slide if you are interested to see the source</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48</a:t>
            </a:fld>
            <a:endParaRPr lang="en-US"/>
          </a:p>
        </p:txBody>
      </p:sp>
    </p:spTree>
    <p:extLst>
      <p:ext uri="{BB962C8B-B14F-4D97-AF65-F5344CB8AC3E}">
        <p14:creationId xmlns:p14="http://schemas.microsoft.com/office/powerpoint/2010/main" val="8737073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Hopefully, the topic of energy is still fresh in your student’s minds. If you are presenting this curriculum in multiple parts or your students need a refresher, feel free to use the review slide of the first section as shown here.</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49</a:t>
            </a:fld>
            <a:endParaRPr lang="en-US"/>
          </a:p>
        </p:txBody>
      </p:sp>
    </p:spTree>
    <p:extLst>
      <p:ext uri="{BB962C8B-B14F-4D97-AF65-F5344CB8AC3E}">
        <p14:creationId xmlns:p14="http://schemas.microsoft.com/office/powerpoint/2010/main" val="2674670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Roboto Bold2001047" panose="02000000000000000000" pitchFamily="2" charset="0"/>
              </a:rPr>
              <a:t>As recommended by EERMC, we have utilized the NEED energy guides to develop the energy section of our curriculum.  The National Energy Education Development Project designs and delivers energy education programs and these guides are available for teachers for free on the NEED website.</a:t>
            </a:r>
          </a:p>
          <a:p>
            <a:endParaRPr lang="en-US" b="0" i="0" dirty="0">
              <a:solidFill>
                <a:srgbClr val="4D5156"/>
              </a:solidFill>
              <a:effectLst/>
              <a:latin typeface="Roboto Bold2001047" panose="02000000000000000000" pitchFamily="2" charset="0"/>
            </a:endParaRPr>
          </a:p>
          <a:p>
            <a:pPr rtl="0" fontAlgn="base"/>
            <a:r>
              <a:rPr lang="en-US" sz="1200" b="0" i="0" u="none" strike="noStrike" kern="1200" dirty="0">
                <a:solidFill>
                  <a:schemeClr val="tx1"/>
                </a:solidFill>
                <a:effectLst/>
                <a:latin typeface="+mn-lt"/>
                <a:ea typeface="+mn-ea"/>
                <a:cs typeface="+mn-cs"/>
              </a:rPr>
              <a:t>It has a focus on the NEED energy curriculum, which highlights energy information specific to Rhode Island.</a:t>
            </a:r>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presentation is focused on providing a general understanding of energy and its implications. However, it does focus on the State of Rhode Island at many points. If you are teaching this course in another state, we highly recommend looking at your state's energy consumption, production, and related repercussions. The links listed below can help you learn more about energy in your state!* </a:t>
            </a:r>
            <a:endParaRPr lang="en-US" b="1" dirty="0">
              <a:effectLst/>
            </a:endParaRPr>
          </a:p>
          <a:p>
            <a:pPr rtl="0"/>
            <a:r>
              <a:rPr lang="en-US" sz="1200" b="0" i="0" u="none" strike="noStrike" kern="1200" dirty="0">
                <a:solidFill>
                  <a:schemeClr val="tx1"/>
                </a:solidFill>
                <a:effectLst/>
                <a:latin typeface="+mn-lt"/>
                <a:ea typeface="+mn-ea"/>
                <a:cs typeface="+mn-cs"/>
              </a:rPr>
              <a:t>Energy consumption: </a:t>
            </a:r>
            <a:r>
              <a:rPr lang="en-US" sz="1200" b="0" i="0" u="sng" strike="noStrike" kern="1200" dirty="0">
                <a:solidFill>
                  <a:schemeClr val="tx1"/>
                </a:solidFill>
                <a:effectLst/>
                <a:latin typeface="+mn-lt"/>
                <a:ea typeface="+mn-ea"/>
                <a:cs typeface="+mn-cs"/>
                <a:hlinkClick r:id="rId3"/>
              </a:rPr>
              <a:t>https://www.eia.gov/state/rankings/</a:t>
            </a:r>
            <a:endParaRPr lang="en-US" b="1" dirty="0">
              <a:effectLst/>
            </a:endParaRPr>
          </a:p>
          <a:p>
            <a:r>
              <a:rPr lang="en-US" sz="1200" b="0" i="0" u="none" strike="noStrike" kern="1200" dirty="0">
                <a:solidFill>
                  <a:schemeClr val="tx1"/>
                </a:solidFill>
                <a:effectLst/>
                <a:latin typeface="+mn-lt"/>
                <a:ea typeface="+mn-ea"/>
                <a:cs typeface="+mn-cs"/>
              </a:rPr>
              <a:t>Energy production: </a:t>
            </a:r>
            <a:r>
              <a:rPr lang="en-US" sz="1200" b="0" i="0" u="sng" strike="noStrike" kern="1200" dirty="0">
                <a:solidFill>
                  <a:schemeClr val="tx1"/>
                </a:solidFill>
                <a:effectLst/>
                <a:latin typeface="+mn-lt"/>
                <a:ea typeface="+mn-ea"/>
                <a:cs typeface="+mn-cs"/>
                <a:hlinkClick r:id="rId4"/>
              </a:rPr>
              <a:t>https://www.energy.gov/articles/how-much-energy-does-your-state-produce</a:t>
            </a:r>
            <a:r>
              <a:rPr lang="en-US" sz="1200" b="0" i="0" u="none" strike="noStrike"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5879E-30B7-4415-8B1D-5BA5FEFE2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2471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activities are great ways to engage students. We have a few activities for each section that were adapted from the NEED guide. </a:t>
            </a:r>
          </a:p>
          <a:p>
            <a:endParaRPr lang="en-US" dirty="0"/>
          </a:p>
          <a:p>
            <a:r>
              <a:rPr lang="en-US" dirty="0"/>
              <a:t>Under this section, there are 3 activities you may utilize for your kids depending on their grade levels.</a:t>
            </a:r>
          </a:p>
          <a:p>
            <a:endParaRPr lang="en-US" dirty="0"/>
          </a:p>
          <a:p>
            <a:pPr marL="0" indent="0">
              <a:buClr>
                <a:srgbClr val="FFCC37"/>
              </a:buClr>
              <a:buFont typeface="Arial" panose="020B0604020202020204" pitchFamily="34" charset="0"/>
              <a:buNone/>
            </a:pPr>
            <a:r>
              <a:rPr lang="en-US" dirty="0"/>
              <a:t>For primary and elementary kids, the candy collector exercise is </a:t>
            </a:r>
            <a:r>
              <a:rPr lang="en-US" sz="1200" dirty="0">
                <a:solidFill>
                  <a:srgbClr val="32282A"/>
                </a:solidFill>
                <a:latin typeface="Quicksand"/>
              </a:rPr>
              <a:t>fun activity designed to introduce students to the terms “renewable” and “nonrenewable”. The 2</a:t>
            </a:r>
            <a:r>
              <a:rPr lang="en-US" sz="1200" baseline="30000" dirty="0">
                <a:solidFill>
                  <a:srgbClr val="32282A"/>
                </a:solidFill>
                <a:latin typeface="Quicksand"/>
              </a:rPr>
              <a:t>nd</a:t>
            </a:r>
            <a:r>
              <a:rPr lang="en-US" sz="1200" dirty="0">
                <a:solidFill>
                  <a:srgbClr val="32282A"/>
                </a:solidFill>
                <a:latin typeface="Quicksand"/>
              </a:rPr>
              <a:t> activity is Energy round-up - a quick and fun way for students to learn more or check their understanding about energy sources. Students will be able to identify an energy source as renewable or nonrenewable, and will be able to list some simple facts about each of the  energy sources.</a:t>
            </a:r>
          </a:p>
          <a:p>
            <a:pPr marL="0" indent="0">
              <a:buClr>
                <a:srgbClr val="FFCC37"/>
              </a:buClr>
              <a:buFont typeface="Arial" panose="020B0604020202020204" pitchFamily="34" charset="0"/>
              <a:buNone/>
            </a:pPr>
            <a:endParaRPr lang="en-US" sz="1200" dirty="0">
              <a:solidFill>
                <a:srgbClr val="32282A"/>
              </a:solidFill>
              <a:latin typeface="Quicksand"/>
            </a:endParaRPr>
          </a:p>
          <a:p>
            <a:pPr marL="0" indent="0">
              <a:buClr>
                <a:srgbClr val="FFCC37"/>
              </a:buClr>
              <a:buFont typeface="Arial" panose="020B0604020202020204" pitchFamily="34" charset="0"/>
              <a:buNone/>
            </a:pPr>
            <a:r>
              <a:rPr lang="en-US" sz="1200" dirty="0">
                <a:solidFill>
                  <a:srgbClr val="32282A"/>
                </a:solidFill>
                <a:latin typeface="Quicksand"/>
              </a:rPr>
              <a:t>The instructions for each activity along with a slide deck is available for you all. Once again, you can modify these </a:t>
            </a:r>
            <a:r>
              <a:rPr lang="en-US" sz="1200" dirty="0" err="1">
                <a:solidFill>
                  <a:srgbClr val="32282A"/>
                </a:solidFill>
                <a:latin typeface="Quicksand"/>
              </a:rPr>
              <a:t>powerpoint</a:t>
            </a:r>
            <a:r>
              <a:rPr lang="en-US" sz="1200" dirty="0">
                <a:solidFill>
                  <a:srgbClr val="32282A"/>
                </a:solidFill>
                <a:latin typeface="Quicksand"/>
              </a:rPr>
              <a:t> slides to make it even better.</a:t>
            </a:r>
          </a:p>
          <a:p>
            <a:pPr marL="0" indent="0">
              <a:buClr>
                <a:srgbClr val="FFCC37"/>
              </a:buClr>
              <a:buFont typeface="Arial" panose="020B0604020202020204" pitchFamily="34" charset="0"/>
              <a:buNone/>
            </a:pPr>
            <a:endParaRPr lang="en-US" sz="1200" dirty="0">
              <a:solidFill>
                <a:srgbClr val="32282A"/>
              </a:solidFill>
              <a:latin typeface="Quicksand"/>
            </a:endParaRPr>
          </a:p>
          <a:p>
            <a:pPr marL="0" indent="0">
              <a:buClr>
                <a:srgbClr val="FFCC37"/>
              </a:buClr>
              <a:buFont typeface="Arial" panose="020B0604020202020204" pitchFamily="34" charset="0"/>
              <a:buNone/>
            </a:pPr>
            <a:r>
              <a:rPr lang="en-US" sz="1200" dirty="0">
                <a:solidFill>
                  <a:srgbClr val="32282A"/>
                </a:solidFill>
                <a:latin typeface="Quicksand"/>
              </a:rPr>
              <a:t>You may check out the activities before you begin the next section. Thank you and see you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282A"/>
              </a:solidFill>
              <a:latin typeface="Quicksan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282A"/>
              </a:solidFill>
              <a:latin typeface="Quicksand"/>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50</a:t>
            </a:fld>
            <a:endParaRPr lang="en-US"/>
          </a:p>
        </p:txBody>
      </p:sp>
    </p:spTree>
    <p:extLst>
      <p:ext uri="{BB962C8B-B14F-4D97-AF65-F5344CB8AC3E}">
        <p14:creationId xmlns:p14="http://schemas.microsoft.com/office/powerpoint/2010/main" val="10392527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320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1B07B5DB-71A9-1A48-A9D1-2E45754D88A5}" type="slidenum">
              <a:rPr lang="en-US" smtClean="0"/>
              <a:t>52</a:t>
            </a:fld>
            <a:endParaRPr lang="en-US"/>
          </a:p>
        </p:txBody>
      </p:sp>
    </p:spTree>
    <p:extLst>
      <p:ext uri="{BB962C8B-B14F-4D97-AF65-F5344CB8AC3E}">
        <p14:creationId xmlns:p14="http://schemas.microsoft.com/office/powerpoint/2010/main" val="1532561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1B07B5DB-71A9-1A48-A9D1-2E45754D88A5}" type="slidenum">
              <a:rPr lang="en-US" smtClean="0"/>
              <a:t>53</a:t>
            </a:fld>
            <a:endParaRPr lang="en-US"/>
          </a:p>
        </p:txBody>
      </p:sp>
    </p:spTree>
    <p:extLst>
      <p:ext uri="{BB962C8B-B14F-4D97-AF65-F5344CB8AC3E}">
        <p14:creationId xmlns:p14="http://schemas.microsoft.com/office/powerpoint/2010/main" val="33910283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1B07B5DB-71A9-1A48-A9D1-2E45754D88A5}" type="slidenum">
              <a:rPr lang="en-US" smtClean="0"/>
              <a:t>54</a:t>
            </a:fld>
            <a:endParaRPr lang="en-US"/>
          </a:p>
        </p:txBody>
      </p:sp>
    </p:spTree>
    <p:extLst>
      <p:ext uri="{BB962C8B-B14F-4D97-AF65-F5344CB8AC3E}">
        <p14:creationId xmlns:p14="http://schemas.microsoft.com/office/powerpoint/2010/main" val="16379378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D5C6D"/>
              </a:solidFill>
              <a:effectLst/>
              <a:latin typeface="SF UI Tex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5879E-30B7-4415-8B1D-5BA5FEFE2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540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If you intend to shorten this lesson, we have simplified it to include slides that are labeled as “Primary.” These slides contain a simplified explanation of information that is key to constructing a well-rounded understanding of energy. If all of these slides are compiled into a smaller lesson, they will accommodate a single day of energy education.</a:t>
            </a:r>
            <a:endParaRPr lang="en-US" b="1"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562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You will also notice that the slides have different colored lines near the upper left hand corners. The NEED curriculum defines energy education topics differently regarding elementary students in comparison to middle and high school students. The Blue lined slides are intended to suit the educational needs of elementary school students, while the content of the red lined are aimed at middle and high school students. Slides with both borders can apply to either group, and slides with no lines are mainly intended for teachers.</a:t>
            </a:r>
            <a:endParaRPr lang="en-US" b="1" dirty="0">
              <a:effectLst/>
            </a:endParaRPr>
          </a:p>
          <a:p>
            <a:pPr rtl="0"/>
            <a:r>
              <a:rPr lang="en-US" sz="1200" b="0" i="0" u="none" strike="noStrike" kern="1200" dirty="0">
                <a:solidFill>
                  <a:schemeClr val="tx1"/>
                </a:solidFill>
                <a:effectLst/>
                <a:latin typeface="+mn-lt"/>
                <a:ea typeface="+mn-ea"/>
                <a:cs typeface="+mn-cs"/>
              </a:rPr>
              <a:t>We recognize that not all students may have a background in energy, regardless of their grade or age. For this reason, a simplified explanation of each primary topic is offered in both categories. Feel free to mix, match, and modify these slides as you see fit for your students. An editable version will be provided to you after this presentation.</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7</a:t>
            </a:fld>
            <a:endParaRPr lang="en-US"/>
          </a:p>
        </p:txBody>
      </p:sp>
    </p:spTree>
    <p:extLst>
      <p:ext uri="{BB962C8B-B14F-4D97-AF65-F5344CB8AC3E}">
        <p14:creationId xmlns:p14="http://schemas.microsoft.com/office/powerpoint/2010/main" val="2926460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To start, we will take a look at the structure of this presentation. This brief overview serves to clarify the methods behind this presentation’s creation while also making it easier for you to return to this presentation and edit it for use in your own class.</a:t>
            </a:r>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total, this presentation consists of five major sections; </a:t>
            </a:r>
            <a:endParaRPr lang="en-US" b="1" dirty="0">
              <a:effectLst/>
            </a:endParaRPr>
          </a:p>
          <a:p>
            <a:pPr rtl="0" fontAlgn="base"/>
            <a:r>
              <a:rPr lang="en-US" sz="1200" b="0" i="0" u="none" strike="noStrike" kern="1200" dirty="0">
                <a:solidFill>
                  <a:schemeClr val="tx1"/>
                </a:solidFill>
                <a:effectLst/>
                <a:latin typeface="+mn-lt"/>
                <a:ea typeface="+mn-ea"/>
                <a:cs typeface="+mn-cs"/>
              </a:rPr>
              <a:t>What Is Energy?</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Why Do We Need Energy &amp; What Are The Current Compilations?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Who Is Affected By Energy Production &amp; Use?</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Where Can The Impacts Of Current Energy Production Methods Be Seen?</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How Can We Help Improve Energy Usage? </a:t>
            </a:r>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These sections are meant to address the what, why, who, where, and how of this topic in a student-friendly manner.  Each section covers a variety of points that are condensed into just a few slides, allowing you to mix and match important parts from this lesson as you see fit.</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8</a:t>
            </a:fld>
            <a:endParaRPr lang="en-US"/>
          </a:p>
        </p:txBody>
      </p:sp>
    </p:spTree>
    <p:extLst>
      <p:ext uri="{BB962C8B-B14F-4D97-AF65-F5344CB8AC3E}">
        <p14:creationId xmlns:p14="http://schemas.microsoft.com/office/powerpoint/2010/main" val="632513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Now, let's get started with the student-focused part of this presentation and work towards a stronger understanding of energy!</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9</a:t>
            </a:fld>
            <a:endParaRPr lang="en-US"/>
          </a:p>
        </p:txBody>
      </p:sp>
    </p:spTree>
    <p:extLst>
      <p:ext uri="{BB962C8B-B14F-4D97-AF65-F5344CB8AC3E}">
        <p14:creationId xmlns:p14="http://schemas.microsoft.com/office/powerpoint/2010/main" val="3780884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6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6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6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4966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8"/>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1"/>
              </a:spcBef>
              <a:spcAft>
                <a:spcPts val="0"/>
              </a:spcAft>
              <a:buClr>
                <a:srgbClr val="888888"/>
              </a:buClr>
              <a:buSzPts val="2000"/>
              <a:buNone/>
              <a:defRPr>
                <a:solidFill>
                  <a:srgbClr val="888888"/>
                </a:solidFill>
              </a:defRPr>
            </a:lvl4pPr>
            <a:lvl5pPr lvl="4" algn="ctr">
              <a:spcBef>
                <a:spcPts val="401"/>
              </a:spcBef>
              <a:spcAft>
                <a:spcPts val="0"/>
              </a:spcAft>
              <a:buClr>
                <a:srgbClr val="888888"/>
              </a:buClr>
              <a:buSzPts val="2000"/>
              <a:buNone/>
              <a:defRPr>
                <a:solidFill>
                  <a:srgbClr val="888888"/>
                </a:solidFill>
              </a:defRPr>
            </a:lvl5pPr>
            <a:lvl6pPr lvl="5" algn="ctr">
              <a:spcBef>
                <a:spcPts val="401"/>
              </a:spcBef>
              <a:spcAft>
                <a:spcPts val="0"/>
              </a:spcAft>
              <a:buClr>
                <a:srgbClr val="888888"/>
              </a:buClr>
              <a:buSzPts val="2000"/>
              <a:buNone/>
              <a:defRPr>
                <a:solidFill>
                  <a:srgbClr val="888888"/>
                </a:solidFill>
              </a:defRPr>
            </a:lvl6pPr>
            <a:lvl7pPr lvl="6" algn="ctr">
              <a:spcBef>
                <a:spcPts val="401"/>
              </a:spcBef>
              <a:spcAft>
                <a:spcPts val="0"/>
              </a:spcAft>
              <a:buClr>
                <a:srgbClr val="888888"/>
              </a:buClr>
              <a:buSzPts val="2000"/>
              <a:buNone/>
              <a:defRPr>
                <a:solidFill>
                  <a:srgbClr val="888888"/>
                </a:solidFill>
              </a:defRPr>
            </a:lvl7pPr>
            <a:lvl8pPr lvl="7" algn="ctr">
              <a:spcBef>
                <a:spcPts val="401"/>
              </a:spcBef>
              <a:spcAft>
                <a:spcPts val="0"/>
              </a:spcAft>
              <a:buClr>
                <a:srgbClr val="888888"/>
              </a:buClr>
              <a:buSzPts val="2000"/>
              <a:buNone/>
              <a:defRPr>
                <a:solidFill>
                  <a:srgbClr val="888888"/>
                </a:solidFill>
              </a:defRPr>
            </a:lvl8pPr>
            <a:lvl9pPr lvl="8" algn="ctr">
              <a:spcBef>
                <a:spcPts val="401"/>
              </a:spcBef>
              <a:spcAft>
                <a:spcPts val="0"/>
              </a:spcAft>
              <a:buClr>
                <a:srgbClr val="888888"/>
              </a:buClr>
              <a:buSzPts val="2000"/>
              <a:buNone/>
              <a:defRPr>
                <a:solidFill>
                  <a:srgbClr val="888888"/>
                </a:solidFill>
              </a:defRPr>
            </a:lvl9pPr>
          </a:lstStyle>
          <a:p>
            <a:endParaRPr/>
          </a:p>
        </p:txBody>
      </p:sp>
      <p:sp>
        <p:nvSpPr>
          <p:cNvPr id="18" name="Google Shape;18;p6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84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70"/>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1"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0"/>
          <p:cNvSpPr txBox="1">
            <a:spLocks noGrp="1"/>
          </p:cNvSpPr>
          <p:nvPr>
            <p:ph type="body" idx="1"/>
          </p:nvPr>
        </p:nvSpPr>
        <p:spPr>
          <a:xfrm>
            <a:off x="722313" y="2906714"/>
            <a:ext cx="7772400" cy="1500188"/>
          </a:xfrm>
          <a:prstGeom prst="rect">
            <a:avLst/>
          </a:prstGeom>
          <a:noFill/>
          <a:ln>
            <a:noFill/>
          </a:ln>
        </p:spPr>
        <p:txBody>
          <a:bodyPr spcFirstLastPara="1" wrap="square" lIns="91425" tIns="45700" rIns="91425" bIns="45700" anchor="b" anchorCtr="0">
            <a:normAutofit/>
          </a:bodyPr>
          <a:lstStyle>
            <a:lvl1pPr marL="457223" lvl="0" indent="-228612" algn="l">
              <a:spcBef>
                <a:spcPts val="401"/>
              </a:spcBef>
              <a:spcAft>
                <a:spcPts val="0"/>
              </a:spcAft>
              <a:buClr>
                <a:srgbClr val="888888"/>
              </a:buClr>
              <a:buSzPts val="2000"/>
              <a:buNone/>
              <a:defRPr sz="2000">
                <a:solidFill>
                  <a:srgbClr val="888888"/>
                </a:solidFill>
              </a:defRPr>
            </a:lvl1pPr>
            <a:lvl2pPr marL="914445" lvl="1" indent="-228612" algn="l">
              <a:spcBef>
                <a:spcPts val="360"/>
              </a:spcBef>
              <a:spcAft>
                <a:spcPts val="0"/>
              </a:spcAft>
              <a:buClr>
                <a:srgbClr val="888888"/>
              </a:buClr>
              <a:buSzPts val="1800"/>
              <a:buNone/>
              <a:defRPr sz="1800">
                <a:solidFill>
                  <a:srgbClr val="888888"/>
                </a:solidFill>
              </a:defRPr>
            </a:lvl2pPr>
            <a:lvl3pPr marL="1371669" lvl="2" indent="-228612" algn="l">
              <a:spcBef>
                <a:spcPts val="320"/>
              </a:spcBef>
              <a:spcAft>
                <a:spcPts val="0"/>
              </a:spcAft>
              <a:buClr>
                <a:srgbClr val="888888"/>
              </a:buClr>
              <a:buSzPts val="1600"/>
              <a:buNone/>
              <a:defRPr sz="1601">
                <a:solidFill>
                  <a:srgbClr val="888888"/>
                </a:solidFill>
              </a:defRPr>
            </a:lvl3pPr>
            <a:lvl4pPr marL="1828892" lvl="3" indent="-228612" algn="l">
              <a:spcBef>
                <a:spcPts val="281"/>
              </a:spcBef>
              <a:spcAft>
                <a:spcPts val="0"/>
              </a:spcAft>
              <a:buClr>
                <a:srgbClr val="888888"/>
              </a:buClr>
              <a:buSzPts val="1400"/>
              <a:buNone/>
              <a:defRPr sz="1400">
                <a:solidFill>
                  <a:srgbClr val="888888"/>
                </a:solidFill>
              </a:defRPr>
            </a:lvl4pPr>
            <a:lvl5pPr marL="2286114" lvl="4" indent="-228612" algn="l">
              <a:spcBef>
                <a:spcPts val="281"/>
              </a:spcBef>
              <a:spcAft>
                <a:spcPts val="0"/>
              </a:spcAft>
              <a:buClr>
                <a:srgbClr val="888888"/>
              </a:buClr>
              <a:buSzPts val="1400"/>
              <a:buNone/>
              <a:defRPr sz="1400">
                <a:solidFill>
                  <a:srgbClr val="888888"/>
                </a:solidFill>
              </a:defRPr>
            </a:lvl5pPr>
            <a:lvl6pPr marL="2743337" lvl="5" indent="-228612" algn="l">
              <a:spcBef>
                <a:spcPts val="281"/>
              </a:spcBef>
              <a:spcAft>
                <a:spcPts val="0"/>
              </a:spcAft>
              <a:buClr>
                <a:srgbClr val="888888"/>
              </a:buClr>
              <a:buSzPts val="1400"/>
              <a:buNone/>
              <a:defRPr sz="1400">
                <a:solidFill>
                  <a:srgbClr val="888888"/>
                </a:solidFill>
              </a:defRPr>
            </a:lvl6pPr>
            <a:lvl7pPr marL="3200561" lvl="6" indent="-228612" algn="l">
              <a:spcBef>
                <a:spcPts val="281"/>
              </a:spcBef>
              <a:spcAft>
                <a:spcPts val="0"/>
              </a:spcAft>
              <a:buClr>
                <a:srgbClr val="888888"/>
              </a:buClr>
              <a:buSzPts val="1400"/>
              <a:buNone/>
              <a:defRPr sz="1400">
                <a:solidFill>
                  <a:srgbClr val="888888"/>
                </a:solidFill>
              </a:defRPr>
            </a:lvl7pPr>
            <a:lvl8pPr marL="3657783" lvl="7" indent="-228612" algn="l">
              <a:spcBef>
                <a:spcPts val="281"/>
              </a:spcBef>
              <a:spcAft>
                <a:spcPts val="0"/>
              </a:spcAft>
              <a:buClr>
                <a:srgbClr val="888888"/>
              </a:buClr>
              <a:buSzPts val="1400"/>
              <a:buNone/>
              <a:defRPr sz="1400">
                <a:solidFill>
                  <a:srgbClr val="888888"/>
                </a:solidFill>
              </a:defRPr>
            </a:lvl8pPr>
            <a:lvl9pPr marL="4115006" lvl="8" indent="-228612" algn="l">
              <a:spcBef>
                <a:spcPts val="281"/>
              </a:spcBef>
              <a:spcAft>
                <a:spcPts val="0"/>
              </a:spcAft>
              <a:buClr>
                <a:srgbClr val="888888"/>
              </a:buClr>
              <a:buSzPts val="1400"/>
              <a:buNone/>
              <a:defRPr sz="1400">
                <a:solidFill>
                  <a:srgbClr val="888888"/>
                </a:solidFill>
              </a:defRPr>
            </a:lvl9pPr>
          </a:lstStyle>
          <a:p>
            <a:endParaRPr/>
          </a:p>
        </p:txBody>
      </p:sp>
      <p:sp>
        <p:nvSpPr>
          <p:cNvPr id="30" name="Google Shape;30;p7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2430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1"/>
          <p:cNvSpPr txBox="1">
            <a:spLocks noGrp="1"/>
          </p:cNvSpPr>
          <p:nvPr>
            <p:ph type="body" idx="1"/>
          </p:nvPr>
        </p:nvSpPr>
        <p:spPr>
          <a:xfrm>
            <a:off x="457200" y="1600201"/>
            <a:ext cx="4038600" cy="4525964"/>
          </a:xfrm>
          <a:prstGeom prst="rect">
            <a:avLst/>
          </a:prstGeom>
          <a:noFill/>
          <a:ln>
            <a:noFill/>
          </a:ln>
        </p:spPr>
        <p:txBody>
          <a:bodyPr spcFirstLastPara="1" wrap="square" lIns="91425" tIns="45700" rIns="91425" bIns="45700" anchor="t" anchorCtr="0">
            <a:normAutofit/>
          </a:bodyPr>
          <a:lstStyle>
            <a:lvl1pPr marL="457223" lvl="0" indent="-406421" algn="l">
              <a:spcBef>
                <a:spcPts val="560"/>
              </a:spcBef>
              <a:spcAft>
                <a:spcPts val="0"/>
              </a:spcAft>
              <a:buClr>
                <a:schemeClr val="dk1"/>
              </a:buClr>
              <a:buSzPts val="2800"/>
              <a:buChar char="•"/>
              <a:defRPr sz="2801"/>
            </a:lvl1pPr>
            <a:lvl2pPr marL="914445" lvl="1" indent="-381020" algn="l">
              <a:spcBef>
                <a:spcPts val="480"/>
              </a:spcBef>
              <a:spcAft>
                <a:spcPts val="0"/>
              </a:spcAft>
              <a:buClr>
                <a:schemeClr val="dk1"/>
              </a:buClr>
              <a:buSzPts val="2400"/>
              <a:buChar char="–"/>
              <a:defRPr sz="2400"/>
            </a:lvl2pPr>
            <a:lvl3pPr marL="1371669" lvl="2" indent="-355619" algn="l">
              <a:spcBef>
                <a:spcPts val="401"/>
              </a:spcBef>
              <a:spcAft>
                <a:spcPts val="0"/>
              </a:spcAft>
              <a:buClr>
                <a:schemeClr val="dk1"/>
              </a:buClr>
              <a:buSzPts val="2000"/>
              <a:buChar char="•"/>
              <a:defRPr sz="2000"/>
            </a:lvl3pPr>
            <a:lvl4pPr marL="1828892" lvl="3" indent="-342917" algn="l">
              <a:spcBef>
                <a:spcPts val="360"/>
              </a:spcBef>
              <a:spcAft>
                <a:spcPts val="0"/>
              </a:spcAft>
              <a:buClr>
                <a:schemeClr val="dk1"/>
              </a:buClr>
              <a:buSzPts val="1800"/>
              <a:buChar char="–"/>
              <a:defRPr sz="1800"/>
            </a:lvl4pPr>
            <a:lvl5pPr marL="2286114" lvl="4" indent="-342917" algn="l">
              <a:spcBef>
                <a:spcPts val="360"/>
              </a:spcBef>
              <a:spcAft>
                <a:spcPts val="0"/>
              </a:spcAft>
              <a:buClr>
                <a:schemeClr val="dk1"/>
              </a:buClr>
              <a:buSzPts val="1800"/>
              <a:buChar char="»"/>
              <a:defRPr sz="1800"/>
            </a:lvl5pPr>
            <a:lvl6pPr marL="2743337" lvl="5" indent="-342917" algn="l">
              <a:spcBef>
                <a:spcPts val="360"/>
              </a:spcBef>
              <a:spcAft>
                <a:spcPts val="0"/>
              </a:spcAft>
              <a:buClr>
                <a:schemeClr val="dk1"/>
              </a:buClr>
              <a:buSzPts val="1800"/>
              <a:buChar char="•"/>
              <a:defRPr sz="1800"/>
            </a:lvl6pPr>
            <a:lvl7pPr marL="3200561" lvl="6" indent="-342917" algn="l">
              <a:spcBef>
                <a:spcPts val="360"/>
              </a:spcBef>
              <a:spcAft>
                <a:spcPts val="0"/>
              </a:spcAft>
              <a:buClr>
                <a:schemeClr val="dk1"/>
              </a:buClr>
              <a:buSzPts val="1800"/>
              <a:buChar char="•"/>
              <a:defRPr sz="1800"/>
            </a:lvl7pPr>
            <a:lvl8pPr marL="3657783" lvl="7" indent="-342917" algn="l">
              <a:spcBef>
                <a:spcPts val="360"/>
              </a:spcBef>
              <a:spcAft>
                <a:spcPts val="0"/>
              </a:spcAft>
              <a:buClr>
                <a:schemeClr val="dk1"/>
              </a:buClr>
              <a:buSzPts val="1800"/>
              <a:buChar char="•"/>
              <a:defRPr sz="1800"/>
            </a:lvl8pPr>
            <a:lvl9pPr marL="4115006" lvl="8" indent="-342917" algn="l">
              <a:spcBef>
                <a:spcPts val="360"/>
              </a:spcBef>
              <a:spcAft>
                <a:spcPts val="0"/>
              </a:spcAft>
              <a:buClr>
                <a:schemeClr val="dk1"/>
              </a:buClr>
              <a:buSzPts val="1800"/>
              <a:buChar char="•"/>
              <a:defRPr sz="1800"/>
            </a:lvl9pPr>
          </a:lstStyle>
          <a:p>
            <a:endParaRPr/>
          </a:p>
        </p:txBody>
      </p:sp>
      <p:sp>
        <p:nvSpPr>
          <p:cNvPr id="36" name="Google Shape;36;p71"/>
          <p:cNvSpPr txBox="1">
            <a:spLocks noGrp="1"/>
          </p:cNvSpPr>
          <p:nvPr>
            <p:ph type="body" idx="2"/>
          </p:nvPr>
        </p:nvSpPr>
        <p:spPr>
          <a:xfrm>
            <a:off x="4648200" y="1600201"/>
            <a:ext cx="4038600" cy="4525964"/>
          </a:xfrm>
          <a:prstGeom prst="rect">
            <a:avLst/>
          </a:prstGeom>
          <a:noFill/>
          <a:ln>
            <a:noFill/>
          </a:ln>
        </p:spPr>
        <p:txBody>
          <a:bodyPr spcFirstLastPara="1" wrap="square" lIns="91425" tIns="45700" rIns="91425" bIns="45700" anchor="t" anchorCtr="0">
            <a:normAutofit/>
          </a:bodyPr>
          <a:lstStyle>
            <a:lvl1pPr marL="457223" lvl="0" indent="-406421" algn="l">
              <a:spcBef>
                <a:spcPts val="560"/>
              </a:spcBef>
              <a:spcAft>
                <a:spcPts val="0"/>
              </a:spcAft>
              <a:buClr>
                <a:schemeClr val="dk1"/>
              </a:buClr>
              <a:buSzPts val="2800"/>
              <a:buChar char="•"/>
              <a:defRPr sz="2801"/>
            </a:lvl1pPr>
            <a:lvl2pPr marL="914445" lvl="1" indent="-381020" algn="l">
              <a:spcBef>
                <a:spcPts val="480"/>
              </a:spcBef>
              <a:spcAft>
                <a:spcPts val="0"/>
              </a:spcAft>
              <a:buClr>
                <a:schemeClr val="dk1"/>
              </a:buClr>
              <a:buSzPts val="2400"/>
              <a:buChar char="–"/>
              <a:defRPr sz="2400"/>
            </a:lvl2pPr>
            <a:lvl3pPr marL="1371669" lvl="2" indent="-355619" algn="l">
              <a:spcBef>
                <a:spcPts val="401"/>
              </a:spcBef>
              <a:spcAft>
                <a:spcPts val="0"/>
              </a:spcAft>
              <a:buClr>
                <a:schemeClr val="dk1"/>
              </a:buClr>
              <a:buSzPts val="2000"/>
              <a:buChar char="•"/>
              <a:defRPr sz="2000"/>
            </a:lvl3pPr>
            <a:lvl4pPr marL="1828892" lvl="3" indent="-342917" algn="l">
              <a:spcBef>
                <a:spcPts val="360"/>
              </a:spcBef>
              <a:spcAft>
                <a:spcPts val="0"/>
              </a:spcAft>
              <a:buClr>
                <a:schemeClr val="dk1"/>
              </a:buClr>
              <a:buSzPts val="1800"/>
              <a:buChar char="–"/>
              <a:defRPr sz="1800"/>
            </a:lvl4pPr>
            <a:lvl5pPr marL="2286114" lvl="4" indent="-342917" algn="l">
              <a:spcBef>
                <a:spcPts val="360"/>
              </a:spcBef>
              <a:spcAft>
                <a:spcPts val="0"/>
              </a:spcAft>
              <a:buClr>
                <a:schemeClr val="dk1"/>
              </a:buClr>
              <a:buSzPts val="1800"/>
              <a:buChar char="»"/>
              <a:defRPr sz="1800"/>
            </a:lvl5pPr>
            <a:lvl6pPr marL="2743337" lvl="5" indent="-342917" algn="l">
              <a:spcBef>
                <a:spcPts val="360"/>
              </a:spcBef>
              <a:spcAft>
                <a:spcPts val="0"/>
              </a:spcAft>
              <a:buClr>
                <a:schemeClr val="dk1"/>
              </a:buClr>
              <a:buSzPts val="1800"/>
              <a:buChar char="•"/>
              <a:defRPr sz="1800"/>
            </a:lvl6pPr>
            <a:lvl7pPr marL="3200561" lvl="6" indent="-342917" algn="l">
              <a:spcBef>
                <a:spcPts val="360"/>
              </a:spcBef>
              <a:spcAft>
                <a:spcPts val="0"/>
              </a:spcAft>
              <a:buClr>
                <a:schemeClr val="dk1"/>
              </a:buClr>
              <a:buSzPts val="1800"/>
              <a:buChar char="•"/>
              <a:defRPr sz="1800"/>
            </a:lvl7pPr>
            <a:lvl8pPr marL="3657783" lvl="7" indent="-342917" algn="l">
              <a:spcBef>
                <a:spcPts val="360"/>
              </a:spcBef>
              <a:spcAft>
                <a:spcPts val="0"/>
              </a:spcAft>
              <a:buClr>
                <a:schemeClr val="dk1"/>
              </a:buClr>
              <a:buSzPts val="1800"/>
              <a:buChar char="•"/>
              <a:defRPr sz="1800"/>
            </a:lvl8pPr>
            <a:lvl9pPr marL="4115006" lvl="8" indent="-342917" algn="l">
              <a:spcBef>
                <a:spcPts val="360"/>
              </a:spcBef>
              <a:spcAft>
                <a:spcPts val="0"/>
              </a:spcAft>
              <a:buClr>
                <a:schemeClr val="dk1"/>
              </a:buClr>
              <a:buSzPts val="1800"/>
              <a:buChar char="•"/>
              <a:defRPr sz="1800"/>
            </a:lvl9pPr>
          </a:lstStyle>
          <a:p>
            <a:endParaRPr/>
          </a:p>
        </p:txBody>
      </p:sp>
      <p:sp>
        <p:nvSpPr>
          <p:cNvPr id="37" name="Google Shape;37;p7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4094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2"/>
          <p:cNvSpPr txBox="1">
            <a:spLocks noGrp="1"/>
          </p:cNvSpPr>
          <p:nvPr>
            <p:ph type="body" idx="1"/>
          </p:nvPr>
        </p:nvSpPr>
        <p:spPr>
          <a:xfrm>
            <a:off x="457201" y="1535114"/>
            <a:ext cx="4040189" cy="639762"/>
          </a:xfrm>
          <a:prstGeom prst="rect">
            <a:avLst/>
          </a:prstGeom>
          <a:noFill/>
          <a:ln>
            <a:noFill/>
          </a:ln>
        </p:spPr>
        <p:txBody>
          <a:bodyPr spcFirstLastPara="1" wrap="square" lIns="91425" tIns="45700" rIns="91425" bIns="45700" anchor="b" anchorCtr="0">
            <a:normAutofit/>
          </a:bodyPr>
          <a:lstStyle>
            <a:lvl1pPr marL="457223" lvl="0" indent="-228612" algn="l">
              <a:spcBef>
                <a:spcPts val="480"/>
              </a:spcBef>
              <a:spcAft>
                <a:spcPts val="0"/>
              </a:spcAft>
              <a:buClr>
                <a:schemeClr val="dk1"/>
              </a:buClr>
              <a:buSzPts val="2400"/>
              <a:buNone/>
              <a:defRPr sz="2400" b="1"/>
            </a:lvl1pPr>
            <a:lvl2pPr marL="914445" lvl="1" indent="-228612" algn="l">
              <a:spcBef>
                <a:spcPts val="401"/>
              </a:spcBef>
              <a:spcAft>
                <a:spcPts val="0"/>
              </a:spcAft>
              <a:buClr>
                <a:schemeClr val="dk1"/>
              </a:buClr>
              <a:buSzPts val="2000"/>
              <a:buNone/>
              <a:defRPr sz="2000" b="1"/>
            </a:lvl2pPr>
            <a:lvl3pPr marL="1371669" lvl="2" indent="-228612" algn="l">
              <a:spcBef>
                <a:spcPts val="360"/>
              </a:spcBef>
              <a:spcAft>
                <a:spcPts val="0"/>
              </a:spcAft>
              <a:buClr>
                <a:schemeClr val="dk1"/>
              </a:buClr>
              <a:buSzPts val="1800"/>
              <a:buNone/>
              <a:defRPr sz="1800" b="1"/>
            </a:lvl3pPr>
            <a:lvl4pPr marL="1828892" lvl="3" indent="-228612" algn="l">
              <a:spcBef>
                <a:spcPts val="320"/>
              </a:spcBef>
              <a:spcAft>
                <a:spcPts val="0"/>
              </a:spcAft>
              <a:buClr>
                <a:schemeClr val="dk1"/>
              </a:buClr>
              <a:buSzPts val="1600"/>
              <a:buNone/>
              <a:defRPr sz="1601" b="1"/>
            </a:lvl4pPr>
            <a:lvl5pPr marL="2286114" lvl="4" indent="-228612" algn="l">
              <a:spcBef>
                <a:spcPts val="320"/>
              </a:spcBef>
              <a:spcAft>
                <a:spcPts val="0"/>
              </a:spcAft>
              <a:buClr>
                <a:schemeClr val="dk1"/>
              </a:buClr>
              <a:buSzPts val="1600"/>
              <a:buNone/>
              <a:defRPr sz="1601" b="1"/>
            </a:lvl5pPr>
            <a:lvl6pPr marL="2743337" lvl="5" indent="-228612" algn="l">
              <a:spcBef>
                <a:spcPts val="320"/>
              </a:spcBef>
              <a:spcAft>
                <a:spcPts val="0"/>
              </a:spcAft>
              <a:buClr>
                <a:schemeClr val="dk1"/>
              </a:buClr>
              <a:buSzPts val="1600"/>
              <a:buNone/>
              <a:defRPr sz="1601" b="1"/>
            </a:lvl6pPr>
            <a:lvl7pPr marL="3200561" lvl="6" indent="-228612" algn="l">
              <a:spcBef>
                <a:spcPts val="320"/>
              </a:spcBef>
              <a:spcAft>
                <a:spcPts val="0"/>
              </a:spcAft>
              <a:buClr>
                <a:schemeClr val="dk1"/>
              </a:buClr>
              <a:buSzPts val="1600"/>
              <a:buNone/>
              <a:defRPr sz="1601" b="1"/>
            </a:lvl7pPr>
            <a:lvl8pPr marL="3657783" lvl="7" indent="-228612" algn="l">
              <a:spcBef>
                <a:spcPts val="320"/>
              </a:spcBef>
              <a:spcAft>
                <a:spcPts val="0"/>
              </a:spcAft>
              <a:buClr>
                <a:schemeClr val="dk1"/>
              </a:buClr>
              <a:buSzPts val="1600"/>
              <a:buNone/>
              <a:defRPr sz="1601" b="1"/>
            </a:lvl8pPr>
            <a:lvl9pPr marL="4115006" lvl="8" indent="-228612" algn="l">
              <a:spcBef>
                <a:spcPts val="320"/>
              </a:spcBef>
              <a:spcAft>
                <a:spcPts val="0"/>
              </a:spcAft>
              <a:buClr>
                <a:schemeClr val="dk1"/>
              </a:buClr>
              <a:buSzPts val="1600"/>
              <a:buNone/>
              <a:defRPr sz="1601" b="1"/>
            </a:lvl9pPr>
          </a:lstStyle>
          <a:p>
            <a:endParaRPr/>
          </a:p>
        </p:txBody>
      </p:sp>
      <p:sp>
        <p:nvSpPr>
          <p:cNvPr id="43" name="Google Shape;43;p72"/>
          <p:cNvSpPr txBox="1">
            <a:spLocks noGrp="1"/>
          </p:cNvSpPr>
          <p:nvPr>
            <p:ph type="body" idx="2"/>
          </p:nvPr>
        </p:nvSpPr>
        <p:spPr>
          <a:xfrm>
            <a:off x="457201" y="2174876"/>
            <a:ext cx="4040189" cy="3951288"/>
          </a:xfrm>
          <a:prstGeom prst="rect">
            <a:avLst/>
          </a:prstGeom>
          <a:noFill/>
          <a:ln>
            <a:noFill/>
          </a:ln>
        </p:spPr>
        <p:txBody>
          <a:bodyPr spcFirstLastPara="1" wrap="square" lIns="91425" tIns="45700" rIns="91425" bIns="45700" anchor="t" anchorCtr="0">
            <a:normAutofit/>
          </a:bodyPr>
          <a:lstStyle>
            <a:lvl1pPr marL="457223" lvl="0" indent="-381020" algn="l">
              <a:spcBef>
                <a:spcPts val="480"/>
              </a:spcBef>
              <a:spcAft>
                <a:spcPts val="0"/>
              </a:spcAft>
              <a:buClr>
                <a:schemeClr val="dk1"/>
              </a:buClr>
              <a:buSzPts val="2400"/>
              <a:buChar char="•"/>
              <a:defRPr sz="2400"/>
            </a:lvl1pPr>
            <a:lvl2pPr marL="914445" lvl="1" indent="-355619" algn="l">
              <a:spcBef>
                <a:spcPts val="401"/>
              </a:spcBef>
              <a:spcAft>
                <a:spcPts val="0"/>
              </a:spcAft>
              <a:buClr>
                <a:schemeClr val="dk1"/>
              </a:buClr>
              <a:buSzPts val="2000"/>
              <a:buChar char="–"/>
              <a:defRPr sz="2000"/>
            </a:lvl2pPr>
            <a:lvl3pPr marL="1371669" lvl="2" indent="-342917" algn="l">
              <a:spcBef>
                <a:spcPts val="360"/>
              </a:spcBef>
              <a:spcAft>
                <a:spcPts val="0"/>
              </a:spcAft>
              <a:buClr>
                <a:schemeClr val="dk1"/>
              </a:buClr>
              <a:buSzPts val="1800"/>
              <a:buChar char="•"/>
              <a:defRPr sz="1800"/>
            </a:lvl3pPr>
            <a:lvl4pPr marL="1828892" lvl="3" indent="-330216" algn="l">
              <a:spcBef>
                <a:spcPts val="320"/>
              </a:spcBef>
              <a:spcAft>
                <a:spcPts val="0"/>
              </a:spcAft>
              <a:buClr>
                <a:schemeClr val="dk1"/>
              </a:buClr>
              <a:buSzPts val="1600"/>
              <a:buChar char="–"/>
              <a:defRPr sz="1601"/>
            </a:lvl4pPr>
            <a:lvl5pPr marL="2286114" lvl="4" indent="-330216" algn="l">
              <a:spcBef>
                <a:spcPts val="320"/>
              </a:spcBef>
              <a:spcAft>
                <a:spcPts val="0"/>
              </a:spcAft>
              <a:buClr>
                <a:schemeClr val="dk1"/>
              </a:buClr>
              <a:buSzPts val="1600"/>
              <a:buChar char="»"/>
              <a:defRPr sz="1601"/>
            </a:lvl5pPr>
            <a:lvl6pPr marL="2743337" lvl="5" indent="-330216" algn="l">
              <a:spcBef>
                <a:spcPts val="320"/>
              </a:spcBef>
              <a:spcAft>
                <a:spcPts val="0"/>
              </a:spcAft>
              <a:buClr>
                <a:schemeClr val="dk1"/>
              </a:buClr>
              <a:buSzPts val="1600"/>
              <a:buChar char="•"/>
              <a:defRPr sz="1601"/>
            </a:lvl6pPr>
            <a:lvl7pPr marL="3200561" lvl="6" indent="-330216" algn="l">
              <a:spcBef>
                <a:spcPts val="320"/>
              </a:spcBef>
              <a:spcAft>
                <a:spcPts val="0"/>
              </a:spcAft>
              <a:buClr>
                <a:schemeClr val="dk1"/>
              </a:buClr>
              <a:buSzPts val="1600"/>
              <a:buChar char="•"/>
              <a:defRPr sz="1601"/>
            </a:lvl7pPr>
            <a:lvl8pPr marL="3657783" lvl="7" indent="-330216" algn="l">
              <a:spcBef>
                <a:spcPts val="320"/>
              </a:spcBef>
              <a:spcAft>
                <a:spcPts val="0"/>
              </a:spcAft>
              <a:buClr>
                <a:schemeClr val="dk1"/>
              </a:buClr>
              <a:buSzPts val="1600"/>
              <a:buChar char="•"/>
              <a:defRPr sz="1601"/>
            </a:lvl8pPr>
            <a:lvl9pPr marL="4115006" lvl="8" indent="-330216" algn="l">
              <a:spcBef>
                <a:spcPts val="320"/>
              </a:spcBef>
              <a:spcAft>
                <a:spcPts val="0"/>
              </a:spcAft>
              <a:buClr>
                <a:schemeClr val="dk1"/>
              </a:buClr>
              <a:buSzPts val="1600"/>
              <a:buChar char="•"/>
              <a:defRPr sz="1601"/>
            </a:lvl9pPr>
          </a:lstStyle>
          <a:p>
            <a:endParaRPr/>
          </a:p>
        </p:txBody>
      </p:sp>
      <p:sp>
        <p:nvSpPr>
          <p:cNvPr id="44" name="Google Shape;44;p72"/>
          <p:cNvSpPr txBox="1">
            <a:spLocks noGrp="1"/>
          </p:cNvSpPr>
          <p:nvPr>
            <p:ph type="body" idx="3"/>
          </p:nvPr>
        </p:nvSpPr>
        <p:spPr>
          <a:xfrm>
            <a:off x="4645027" y="1535114"/>
            <a:ext cx="4041776" cy="639762"/>
          </a:xfrm>
          <a:prstGeom prst="rect">
            <a:avLst/>
          </a:prstGeom>
          <a:noFill/>
          <a:ln>
            <a:noFill/>
          </a:ln>
        </p:spPr>
        <p:txBody>
          <a:bodyPr spcFirstLastPara="1" wrap="square" lIns="91425" tIns="45700" rIns="91425" bIns="45700" anchor="b" anchorCtr="0">
            <a:normAutofit/>
          </a:bodyPr>
          <a:lstStyle>
            <a:lvl1pPr marL="457223" lvl="0" indent="-228612" algn="l">
              <a:spcBef>
                <a:spcPts val="480"/>
              </a:spcBef>
              <a:spcAft>
                <a:spcPts val="0"/>
              </a:spcAft>
              <a:buClr>
                <a:schemeClr val="dk1"/>
              </a:buClr>
              <a:buSzPts val="2400"/>
              <a:buNone/>
              <a:defRPr sz="2400" b="1"/>
            </a:lvl1pPr>
            <a:lvl2pPr marL="914445" lvl="1" indent="-228612" algn="l">
              <a:spcBef>
                <a:spcPts val="401"/>
              </a:spcBef>
              <a:spcAft>
                <a:spcPts val="0"/>
              </a:spcAft>
              <a:buClr>
                <a:schemeClr val="dk1"/>
              </a:buClr>
              <a:buSzPts val="2000"/>
              <a:buNone/>
              <a:defRPr sz="2000" b="1"/>
            </a:lvl2pPr>
            <a:lvl3pPr marL="1371669" lvl="2" indent="-228612" algn="l">
              <a:spcBef>
                <a:spcPts val="360"/>
              </a:spcBef>
              <a:spcAft>
                <a:spcPts val="0"/>
              </a:spcAft>
              <a:buClr>
                <a:schemeClr val="dk1"/>
              </a:buClr>
              <a:buSzPts val="1800"/>
              <a:buNone/>
              <a:defRPr sz="1800" b="1"/>
            </a:lvl3pPr>
            <a:lvl4pPr marL="1828892" lvl="3" indent="-228612" algn="l">
              <a:spcBef>
                <a:spcPts val="320"/>
              </a:spcBef>
              <a:spcAft>
                <a:spcPts val="0"/>
              </a:spcAft>
              <a:buClr>
                <a:schemeClr val="dk1"/>
              </a:buClr>
              <a:buSzPts val="1600"/>
              <a:buNone/>
              <a:defRPr sz="1601" b="1"/>
            </a:lvl4pPr>
            <a:lvl5pPr marL="2286114" lvl="4" indent="-228612" algn="l">
              <a:spcBef>
                <a:spcPts val="320"/>
              </a:spcBef>
              <a:spcAft>
                <a:spcPts val="0"/>
              </a:spcAft>
              <a:buClr>
                <a:schemeClr val="dk1"/>
              </a:buClr>
              <a:buSzPts val="1600"/>
              <a:buNone/>
              <a:defRPr sz="1601" b="1"/>
            </a:lvl5pPr>
            <a:lvl6pPr marL="2743337" lvl="5" indent="-228612" algn="l">
              <a:spcBef>
                <a:spcPts val="320"/>
              </a:spcBef>
              <a:spcAft>
                <a:spcPts val="0"/>
              </a:spcAft>
              <a:buClr>
                <a:schemeClr val="dk1"/>
              </a:buClr>
              <a:buSzPts val="1600"/>
              <a:buNone/>
              <a:defRPr sz="1601" b="1"/>
            </a:lvl6pPr>
            <a:lvl7pPr marL="3200561" lvl="6" indent="-228612" algn="l">
              <a:spcBef>
                <a:spcPts val="320"/>
              </a:spcBef>
              <a:spcAft>
                <a:spcPts val="0"/>
              </a:spcAft>
              <a:buClr>
                <a:schemeClr val="dk1"/>
              </a:buClr>
              <a:buSzPts val="1600"/>
              <a:buNone/>
              <a:defRPr sz="1601" b="1"/>
            </a:lvl7pPr>
            <a:lvl8pPr marL="3657783" lvl="7" indent="-228612" algn="l">
              <a:spcBef>
                <a:spcPts val="320"/>
              </a:spcBef>
              <a:spcAft>
                <a:spcPts val="0"/>
              </a:spcAft>
              <a:buClr>
                <a:schemeClr val="dk1"/>
              </a:buClr>
              <a:buSzPts val="1600"/>
              <a:buNone/>
              <a:defRPr sz="1601" b="1"/>
            </a:lvl8pPr>
            <a:lvl9pPr marL="4115006" lvl="8" indent="-228612" algn="l">
              <a:spcBef>
                <a:spcPts val="320"/>
              </a:spcBef>
              <a:spcAft>
                <a:spcPts val="0"/>
              </a:spcAft>
              <a:buClr>
                <a:schemeClr val="dk1"/>
              </a:buClr>
              <a:buSzPts val="1600"/>
              <a:buNone/>
              <a:defRPr sz="1601" b="1"/>
            </a:lvl9pPr>
          </a:lstStyle>
          <a:p>
            <a:endParaRPr/>
          </a:p>
        </p:txBody>
      </p:sp>
      <p:sp>
        <p:nvSpPr>
          <p:cNvPr id="45" name="Google Shape;45;p72"/>
          <p:cNvSpPr txBox="1">
            <a:spLocks noGrp="1"/>
          </p:cNvSpPr>
          <p:nvPr>
            <p:ph type="body" idx="4"/>
          </p:nvPr>
        </p:nvSpPr>
        <p:spPr>
          <a:xfrm>
            <a:off x="4645027" y="2174876"/>
            <a:ext cx="4041776" cy="3951288"/>
          </a:xfrm>
          <a:prstGeom prst="rect">
            <a:avLst/>
          </a:prstGeom>
          <a:noFill/>
          <a:ln>
            <a:noFill/>
          </a:ln>
        </p:spPr>
        <p:txBody>
          <a:bodyPr spcFirstLastPara="1" wrap="square" lIns="91425" tIns="45700" rIns="91425" bIns="45700" anchor="t" anchorCtr="0">
            <a:normAutofit/>
          </a:bodyPr>
          <a:lstStyle>
            <a:lvl1pPr marL="457223" lvl="0" indent="-381020" algn="l">
              <a:spcBef>
                <a:spcPts val="480"/>
              </a:spcBef>
              <a:spcAft>
                <a:spcPts val="0"/>
              </a:spcAft>
              <a:buClr>
                <a:schemeClr val="dk1"/>
              </a:buClr>
              <a:buSzPts val="2400"/>
              <a:buChar char="•"/>
              <a:defRPr sz="2400"/>
            </a:lvl1pPr>
            <a:lvl2pPr marL="914445" lvl="1" indent="-355619" algn="l">
              <a:spcBef>
                <a:spcPts val="401"/>
              </a:spcBef>
              <a:spcAft>
                <a:spcPts val="0"/>
              </a:spcAft>
              <a:buClr>
                <a:schemeClr val="dk1"/>
              </a:buClr>
              <a:buSzPts val="2000"/>
              <a:buChar char="–"/>
              <a:defRPr sz="2000"/>
            </a:lvl2pPr>
            <a:lvl3pPr marL="1371669" lvl="2" indent="-342917" algn="l">
              <a:spcBef>
                <a:spcPts val="360"/>
              </a:spcBef>
              <a:spcAft>
                <a:spcPts val="0"/>
              </a:spcAft>
              <a:buClr>
                <a:schemeClr val="dk1"/>
              </a:buClr>
              <a:buSzPts val="1800"/>
              <a:buChar char="•"/>
              <a:defRPr sz="1800"/>
            </a:lvl3pPr>
            <a:lvl4pPr marL="1828892" lvl="3" indent="-330216" algn="l">
              <a:spcBef>
                <a:spcPts val="320"/>
              </a:spcBef>
              <a:spcAft>
                <a:spcPts val="0"/>
              </a:spcAft>
              <a:buClr>
                <a:schemeClr val="dk1"/>
              </a:buClr>
              <a:buSzPts val="1600"/>
              <a:buChar char="–"/>
              <a:defRPr sz="1601"/>
            </a:lvl4pPr>
            <a:lvl5pPr marL="2286114" lvl="4" indent="-330216" algn="l">
              <a:spcBef>
                <a:spcPts val="320"/>
              </a:spcBef>
              <a:spcAft>
                <a:spcPts val="0"/>
              </a:spcAft>
              <a:buClr>
                <a:schemeClr val="dk1"/>
              </a:buClr>
              <a:buSzPts val="1600"/>
              <a:buChar char="»"/>
              <a:defRPr sz="1601"/>
            </a:lvl5pPr>
            <a:lvl6pPr marL="2743337" lvl="5" indent="-330216" algn="l">
              <a:spcBef>
                <a:spcPts val="320"/>
              </a:spcBef>
              <a:spcAft>
                <a:spcPts val="0"/>
              </a:spcAft>
              <a:buClr>
                <a:schemeClr val="dk1"/>
              </a:buClr>
              <a:buSzPts val="1600"/>
              <a:buChar char="•"/>
              <a:defRPr sz="1601"/>
            </a:lvl6pPr>
            <a:lvl7pPr marL="3200561" lvl="6" indent="-330216" algn="l">
              <a:spcBef>
                <a:spcPts val="320"/>
              </a:spcBef>
              <a:spcAft>
                <a:spcPts val="0"/>
              </a:spcAft>
              <a:buClr>
                <a:schemeClr val="dk1"/>
              </a:buClr>
              <a:buSzPts val="1600"/>
              <a:buChar char="•"/>
              <a:defRPr sz="1601"/>
            </a:lvl7pPr>
            <a:lvl8pPr marL="3657783" lvl="7" indent="-330216" algn="l">
              <a:spcBef>
                <a:spcPts val="320"/>
              </a:spcBef>
              <a:spcAft>
                <a:spcPts val="0"/>
              </a:spcAft>
              <a:buClr>
                <a:schemeClr val="dk1"/>
              </a:buClr>
              <a:buSzPts val="1600"/>
              <a:buChar char="•"/>
              <a:defRPr sz="1601"/>
            </a:lvl8pPr>
            <a:lvl9pPr marL="4115006" lvl="8" indent="-330216" algn="l">
              <a:spcBef>
                <a:spcPts val="320"/>
              </a:spcBef>
              <a:spcAft>
                <a:spcPts val="0"/>
              </a:spcAft>
              <a:buClr>
                <a:schemeClr val="dk1"/>
              </a:buClr>
              <a:buSzPts val="1600"/>
              <a:buChar char="•"/>
              <a:defRPr sz="1601"/>
            </a:lvl9pPr>
          </a:lstStyle>
          <a:p>
            <a:endParaRPr/>
          </a:p>
        </p:txBody>
      </p:sp>
      <p:sp>
        <p:nvSpPr>
          <p:cNvPr id="46" name="Google Shape;46;p7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318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0366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4"/>
          <p:cNvSpPr txBox="1">
            <a:spLocks noGrp="1"/>
          </p:cNvSpPr>
          <p:nvPr>
            <p:ph type="body" idx="1"/>
          </p:nvPr>
        </p:nvSpPr>
        <p:spPr>
          <a:xfrm>
            <a:off x="3575051" y="273052"/>
            <a:ext cx="5111750" cy="5853113"/>
          </a:xfrm>
          <a:prstGeom prst="rect">
            <a:avLst/>
          </a:prstGeom>
          <a:noFill/>
          <a:ln>
            <a:noFill/>
          </a:ln>
        </p:spPr>
        <p:txBody>
          <a:bodyPr spcFirstLastPara="1" wrap="square" lIns="91425" tIns="45700" rIns="91425" bIns="45700" anchor="t" anchorCtr="0">
            <a:normAutofit/>
          </a:bodyPr>
          <a:lstStyle>
            <a:lvl1pPr marL="457223" lvl="0" indent="-431822" algn="l">
              <a:spcBef>
                <a:spcPts val="640"/>
              </a:spcBef>
              <a:spcAft>
                <a:spcPts val="0"/>
              </a:spcAft>
              <a:buClr>
                <a:schemeClr val="dk1"/>
              </a:buClr>
              <a:buSzPts val="3200"/>
              <a:buChar char="•"/>
              <a:defRPr sz="3200"/>
            </a:lvl1pPr>
            <a:lvl2pPr marL="914445" lvl="1" indent="-406421" algn="l">
              <a:spcBef>
                <a:spcPts val="560"/>
              </a:spcBef>
              <a:spcAft>
                <a:spcPts val="0"/>
              </a:spcAft>
              <a:buClr>
                <a:schemeClr val="dk1"/>
              </a:buClr>
              <a:buSzPts val="2800"/>
              <a:buChar char="–"/>
              <a:defRPr sz="2801"/>
            </a:lvl2pPr>
            <a:lvl3pPr marL="1371669" lvl="2" indent="-381020" algn="l">
              <a:spcBef>
                <a:spcPts val="480"/>
              </a:spcBef>
              <a:spcAft>
                <a:spcPts val="0"/>
              </a:spcAft>
              <a:buClr>
                <a:schemeClr val="dk1"/>
              </a:buClr>
              <a:buSzPts val="2400"/>
              <a:buChar char="•"/>
              <a:defRPr sz="2400"/>
            </a:lvl3pPr>
            <a:lvl4pPr marL="1828892" lvl="3" indent="-355619" algn="l">
              <a:spcBef>
                <a:spcPts val="401"/>
              </a:spcBef>
              <a:spcAft>
                <a:spcPts val="0"/>
              </a:spcAft>
              <a:buClr>
                <a:schemeClr val="dk1"/>
              </a:buClr>
              <a:buSzPts val="2000"/>
              <a:buChar char="–"/>
              <a:defRPr sz="2000"/>
            </a:lvl4pPr>
            <a:lvl5pPr marL="2286114" lvl="4" indent="-355619" algn="l">
              <a:spcBef>
                <a:spcPts val="401"/>
              </a:spcBef>
              <a:spcAft>
                <a:spcPts val="0"/>
              </a:spcAft>
              <a:buClr>
                <a:schemeClr val="dk1"/>
              </a:buClr>
              <a:buSzPts val="2000"/>
              <a:buChar char="»"/>
              <a:defRPr sz="2000"/>
            </a:lvl5pPr>
            <a:lvl6pPr marL="2743337" lvl="5" indent="-355619" algn="l">
              <a:spcBef>
                <a:spcPts val="401"/>
              </a:spcBef>
              <a:spcAft>
                <a:spcPts val="0"/>
              </a:spcAft>
              <a:buClr>
                <a:schemeClr val="dk1"/>
              </a:buClr>
              <a:buSzPts val="2000"/>
              <a:buChar char="•"/>
              <a:defRPr sz="2000"/>
            </a:lvl6pPr>
            <a:lvl7pPr marL="3200561" lvl="6" indent="-355619" algn="l">
              <a:spcBef>
                <a:spcPts val="401"/>
              </a:spcBef>
              <a:spcAft>
                <a:spcPts val="0"/>
              </a:spcAft>
              <a:buClr>
                <a:schemeClr val="dk1"/>
              </a:buClr>
              <a:buSzPts val="2000"/>
              <a:buChar char="•"/>
              <a:defRPr sz="2000"/>
            </a:lvl7pPr>
            <a:lvl8pPr marL="3657783" lvl="7" indent="-355619" algn="l">
              <a:spcBef>
                <a:spcPts val="401"/>
              </a:spcBef>
              <a:spcAft>
                <a:spcPts val="0"/>
              </a:spcAft>
              <a:buClr>
                <a:schemeClr val="dk1"/>
              </a:buClr>
              <a:buSzPts val="2000"/>
              <a:buChar char="•"/>
              <a:defRPr sz="2000"/>
            </a:lvl8pPr>
            <a:lvl9pPr marL="4115006" lvl="8" indent="-355619" algn="l">
              <a:spcBef>
                <a:spcPts val="401"/>
              </a:spcBef>
              <a:spcAft>
                <a:spcPts val="0"/>
              </a:spcAft>
              <a:buClr>
                <a:schemeClr val="dk1"/>
              </a:buClr>
              <a:buSzPts val="2000"/>
              <a:buChar char="•"/>
              <a:defRPr sz="2000"/>
            </a:lvl9pPr>
          </a:lstStyle>
          <a:p>
            <a:endParaRPr/>
          </a:p>
        </p:txBody>
      </p:sp>
      <p:sp>
        <p:nvSpPr>
          <p:cNvPr id="57" name="Google Shape;57;p74"/>
          <p:cNvSpPr txBox="1">
            <a:spLocks noGrp="1"/>
          </p:cNvSpPr>
          <p:nvPr>
            <p:ph type="body" idx="2"/>
          </p:nvPr>
        </p:nvSpPr>
        <p:spPr>
          <a:xfrm>
            <a:off x="457200" y="1435102"/>
            <a:ext cx="3008313" cy="4691063"/>
          </a:xfrm>
          <a:prstGeom prst="rect">
            <a:avLst/>
          </a:prstGeom>
          <a:noFill/>
          <a:ln>
            <a:noFill/>
          </a:ln>
        </p:spPr>
        <p:txBody>
          <a:bodyPr spcFirstLastPara="1" wrap="square" lIns="91425" tIns="45700" rIns="91425" bIns="45700" anchor="t" anchorCtr="0">
            <a:normAutofit/>
          </a:bodyPr>
          <a:lstStyle>
            <a:lvl1pPr marL="457223" lvl="0" indent="-228612" algn="l">
              <a:spcBef>
                <a:spcPts val="281"/>
              </a:spcBef>
              <a:spcAft>
                <a:spcPts val="0"/>
              </a:spcAft>
              <a:buClr>
                <a:schemeClr val="dk1"/>
              </a:buClr>
              <a:buSzPts val="1400"/>
              <a:buNone/>
              <a:defRPr sz="1400"/>
            </a:lvl1pPr>
            <a:lvl2pPr marL="914445" lvl="1" indent="-228612" algn="l">
              <a:spcBef>
                <a:spcPts val="240"/>
              </a:spcBef>
              <a:spcAft>
                <a:spcPts val="0"/>
              </a:spcAft>
              <a:buClr>
                <a:schemeClr val="dk1"/>
              </a:buClr>
              <a:buSzPts val="1200"/>
              <a:buNone/>
              <a:defRPr sz="1200"/>
            </a:lvl2pPr>
            <a:lvl3pPr marL="1371669" lvl="2" indent="-228612" algn="l">
              <a:spcBef>
                <a:spcPts val="200"/>
              </a:spcBef>
              <a:spcAft>
                <a:spcPts val="0"/>
              </a:spcAft>
              <a:buClr>
                <a:schemeClr val="dk1"/>
              </a:buClr>
              <a:buSzPts val="1000"/>
              <a:buNone/>
              <a:defRPr sz="1001"/>
            </a:lvl3pPr>
            <a:lvl4pPr marL="1828892" lvl="3" indent="-228612" algn="l">
              <a:spcBef>
                <a:spcPts val="180"/>
              </a:spcBef>
              <a:spcAft>
                <a:spcPts val="0"/>
              </a:spcAft>
              <a:buClr>
                <a:schemeClr val="dk1"/>
              </a:buClr>
              <a:buSzPts val="900"/>
              <a:buNone/>
              <a:defRPr sz="900"/>
            </a:lvl4pPr>
            <a:lvl5pPr marL="2286114" lvl="4" indent="-228612" algn="l">
              <a:spcBef>
                <a:spcPts val="180"/>
              </a:spcBef>
              <a:spcAft>
                <a:spcPts val="0"/>
              </a:spcAft>
              <a:buClr>
                <a:schemeClr val="dk1"/>
              </a:buClr>
              <a:buSzPts val="900"/>
              <a:buNone/>
              <a:defRPr sz="900"/>
            </a:lvl5pPr>
            <a:lvl6pPr marL="2743337" lvl="5" indent="-228612" algn="l">
              <a:spcBef>
                <a:spcPts val="180"/>
              </a:spcBef>
              <a:spcAft>
                <a:spcPts val="0"/>
              </a:spcAft>
              <a:buClr>
                <a:schemeClr val="dk1"/>
              </a:buClr>
              <a:buSzPts val="900"/>
              <a:buNone/>
              <a:defRPr sz="900"/>
            </a:lvl6pPr>
            <a:lvl7pPr marL="3200561" lvl="6" indent="-228612" algn="l">
              <a:spcBef>
                <a:spcPts val="180"/>
              </a:spcBef>
              <a:spcAft>
                <a:spcPts val="0"/>
              </a:spcAft>
              <a:buClr>
                <a:schemeClr val="dk1"/>
              </a:buClr>
              <a:buSzPts val="900"/>
              <a:buNone/>
              <a:defRPr sz="900"/>
            </a:lvl7pPr>
            <a:lvl8pPr marL="3657783" lvl="7" indent="-228612" algn="l">
              <a:spcBef>
                <a:spcPts val="180"/>
              </a:spcBef>
              <a:spcAft>
                <a:spcPts val="0"/>
              </a:spcAft>
              <a:buClr>
                <a:schemeClr val="dk1"/>
              </a:buClr>
              <a:buSzPts val="900"/>
              <a:buNone/>
              <a:defRPr sz="900"/>
            </a:lvl8pPr>
            <a:lvl9pPr marL="4115006" lvl="8" indent="-228612" algn="l">
              <a:spcBef>
                <a:spcPts val="180"/>
              </a:spcBef>
              <a:spcAft>
                <a:spcPts val="0"/>
              </a:spcAft>
              <a:buClr>
                <a:schemeClr val="dk1"/>
              </a:buClr>
              <a:buSzPts val="900"/>
              <a:buNone/>
              <a:defRPr sz="900"/>
            </a:lvl9pPr>
          </a:lstStyle>
          <a:p>
            <a:endParaRPr/>
          </a:p>
        </p:txBody>
      </p:sp>
      <p:sp>
        <p:nvSpPr>
          <p:cNvPr id="58" name="Google Shape;58;p7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78207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75"/>
          <p:cNvSpPr txBox="1">
            <a:spLocks noGrp="1"/>
          </p:cNvSpPr>
          <p:nvPr>
            <p:ph type="title"/>
          </p:nvPr>
        </p:nvSpPr>
        <p:spPr>
          <a:xfrm>
            <a:off x="1792289"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75"/>
          <p:cNvSpPr>
            <a:spLocks noGrp="1"/>
          </p:cNvSpPr>
          <p:nvPr>
            <p:ph type="pic" idx="2"/>
          </p:nvPr>
        </p:nvSpPr>
        <p:spPr>
          <a:xfrm>
            <a:off x="1792289" y="612776"/>
            <a:ext cx="5486400" cy="4114800"/>
          </a:xfrm>
          <a:prstGeom prst="rect">
            <a:avLst/>
          </a:prstGeom>
          <a:noFill/>
          <a:ln>
            <a:noFill/>
          </a:ln>
        </p:spPr>
      </p:sp>
      <p:sp>
        <p:nvSpPr>
          <p:cNvPr id="64" name="Google Shape;64;p75"/>
          <p:cNvSpPr txBox="1">
            <a:spLocks noGrp="1"/>
          </p:cNvSpPr>
          <p:nvPr>
            <p:ph type="body" idx="1"/>
          </p:nvPr>
        </p:nvSpPr>
        <p:spPr>
          <a:xfrm>
            <a:off x="1792289" y="5367338"/>
            <a:ext cx="5486400" cy="804863"/>
          </a:xfrm>
          <a:prstGeom prst="rect">
            <a:avLst/>
          </a:prstGeom>
          <a:noFill/>
          <a:ln>
            <a:noFill/>
          </a:ln>
        </p:spPr>
        <p:txBody>
          <a:bodyPr spcFirstLastPara="1" wrap="square" lIns="91425" tIns="45700" rIns="91425" bIns="45700" anchor="t" anchorCtr="0">
            <a:normAutofit/>
          </a:bodyPr>
          <a:lstStyle>
            <a:lvl1pPr marL="457223" lvl="0" indent="-228612" algn="l">
              <a:spcBef>
                <a:spcPts val="281"/>
              </a:spcBef>
              <a:spcAft>
                <a:spcPts val="0"/>
              </a:spcAft>
              <a:buClr>
                <a:schemeClr val="dk1"/>
              </a:buClr>
              <a:buSzPts val="1400"/>
              <a:buNone/>
              <a:defRPr sz="1400"/>
            </a:lvl1pPr>
            <a:lvl2pPr marL="914445" lvl="1" indent="-228612" algn="l">
              <a:spcBef>
                <a:spcPts val="240"/>
              </a:spcBef>
              <a:spcAft>
                <a:spcPts val="0"/>
              </a:spcAft>
              <a:buClr>
                <a:schemeClr val="dk1"/>
              </a:buClr>
              <a:buSzPts val="1200"/>
              <a:buNone/>
              <a:defRPr sz="1200"/>
            </a:lvl2pPr>
            <a:lvl3pPr marL="1371669" lvl="2" indent="-228612" algn="l">
              <a:spcBef>
                <a:spcPts val="200"/>
              </a:spcBef>
              <a:spcAft>
                <a:spcPts val="0"/>
              </a:spcAft>
              <a:buClr>
                <a:schemeClr val="dk1"/>
              </a:buClr>
              <a:buSzPts val="1000"/>
              <a:buNone/>
              <a:defRPr sz="1001"/>
            </a:lvl3pPr>
            <a:lvl4pPr marL="1828892" lvl="3" indent="-228612" algn="l">
              <a:spcBef>
                <a:spcPts val="180"/>
              </a:spcBef>
              <a:spcAft>
                <a:spcPts val="0"/>
              </a:spcAft>
              <a:buClr>
                <a:schemeClr val="dk1"/>
              </a:buClr>
              <a:buSzPts val="900"/>
              <a:buNone/>
              <a:defRPr sz="900"/>
            </a:lvl4pPr>
            <a:lvl5pPr marL="2286114" lvl="4" indent="-228612" algn="l">
              <a:spcBef>
                <a:spcPts val="180"/>
              </a:spcBef>
              <a:spcAft>
                <a:spcPts val="0"/>
              </a:spcAft>
              <a:buClr>
                <a:schemeClr val="dk1"/>
              </a:buClr>
              <a:buSzPts val="900"/>
              <a:buNone/>
              <a:defRPr sz="900"/>
            </a:lvl5pPr>
            <a:lvl6pPr marL="2743337" lvl="5" indent="-228612" algn="l">
              <a:spcBef>
                <a:spcPts val="180"/>
              </a:spcBef>
              <a:spcAft>
                <a:spcPts val="0"/>
              </a:spcAft>
              <a:buClr>
                <a:schemeClr val="dk1"/>
              </a:buClr>
              <a:buSzPts val="900"/>
              <a:buNone/>
              <a:defRPr sz="900"/>
            </a:lvl6pPr>
            <a:lvl7pPr marL="3200561" lvl="6" indent="-228612" algn="l">
              <a:spcBef>
                <a:spcPts val="180"/>
              </a:spcBef>
              <a:spcAft>
                <a:spcPts val="0"/>
              </a:spcAft>
              <a:buClr>
                <a:schemeClr val="dk1"/>
              </a:buClr>
              <a:buSzPts val="900"/>
              <a:buNone/>
              <a:defRPr sz="900"/>
            </a:lvl7pPr>
            <a:lvl8pPr marL="3657783" lvl="7" indent="-228612" algn="l">
              <a:spcBef>
                <a:spcPts val="180"/>
              </a:spcBef>
              <a:spcAft>
                <a:spcPts val="0"/>
              </a:spcAft>
              <a:buClr>
                <a:schemeClr val="dk1"/>
              </a:buClr>
              <a:buSzPts val="900"/>
              <a:buNone/>
              <a:defRPr sz="900"/>
            </a:lvl8pPr>
            <a:lvl9pPr marL="4115006" lvl="8" indent="-228612" algn="l">
              <a:spcBef>
                <a:spcPts val="180"/>
              </a:spcBef>
              <a:spcAft>
                <a:spcPts val="0"/>
              </a:spcAft>
              <a:buClr>
                <a:schemeClr val="dk1"/>
              </a:buClr>
              <a:buSzPts val="900"/>
              <a:buNone/>
              <a:defRPr sz="900"/>
            </a:lvl9pPr>
          </a:lstStyle>
          <a:p>
            <a:endParaRPr/>
          </a:p>
        </p:txBody>
      </p:sp>
      <p:sp>
        <p:nvSpPr>
          <p:cNvPr id="65" name="Google Shape;65;p7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99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6"/>
          <p:cNvSpPr txBox="1">
            <a:spLocks noGrp="1"/>
          </p:cNvSpPr>
          <p:nvPr>
            <p:ph type="body" idx="1"/>
          </p:nvPr>
        </p:nvSpPr>
        <p:spPr>
          <a:xfrm rot="5400000">
            <a:off x="2309020" y="-251619"/>
            <a:ext cx="4525964" cy="8229600"/>
          </a:xfrm>
          <a:prstGeom prst="rect">
            <a:avLst/>
          </a:prstGeom>
          <a:noFill/>
          <a:ln>
            <a:noFill/>
          </a:ln>
        </p:spPr>
        <p:txBody>
          <a:bodyPr spcFirstLastPara="1" wrap="square" lIns="91425" tIns="45700" rIns="91425" bIns="45700" anchor="t" anchorCtr="0">
            <a:normAutofit/>
          </a:bodyPr>
          <a:lstStyle>
            <a:lvl1pPr marL="457223" lvl="0" indent="-342917" algn="l">
              <a:spcBef>
                <a:spcPts val="360"/>
              </a:spcBef>
              <a:spcAft>
                <a:spcPts val="0"/>
              </a:spcAft>
              <a:buClr>
                <a:schemeClr val="dk1"/>
              </a:buClr>
              <a:buSzPts val="1800"/>
              <a:buChar char="•"/>
              <a:defRPr/>
            </a:lvl1pPr>
            <a:lvl2pPr marL="914445" lvl="1" indent="-342917" algn="l">
              <a:spcBef>
                <a:spcPts val="360"/>
              </a:spcBef>
              <a:spcAft>
                <a:spcPts val="0"/>
              </a:spcAft>
              <a:buClr>
                <a:schemeClr val="dk1"/>
              </a:buClr>
              <a:buSzPts val="1800"/>
              <a:buChar char="–"/>
              <a:defRPr/>
            </a:lvl2pPr>
            <a:lvl3pPr marL="1371669" lvl="2" indent="-342917" algn="l">
              <a:spcBef>
                <a:spcPts val="360"/>
              </a:spcBef>
              <a:spcAft>
                <a:spcPts val="0"/>
              </a:spcAft>
              <a:buClr>
                <a:schemeClr val="dk1"/>
              </a:buClr>
              <a:buSzPts val="1800"/>
              <a:buChar char="•"/>
              <a:defRPr/>
            </a:lvl3pPr>
            <a:lvl4pPr marL="1828892" lvl="3" indent="-342917" algn="l">
              <a:spcBef>
                <a:spcPts val="360"/>
              </a:spcBef>
              <a:spcAft>
                <a:spcPts val="0"/>
              </a:spcAft>
              <a:buClr>
                <a:schemeClr val="dk1"/>
              </a:buClr>
              <a:buSzPts val="1800"/>
              <a:buChar char="–"/>
              <a:defRPr/>
            </a:lvl4pPr>
            <a:lvl5pPr marL="2286114" lvl="4" indent="-342917" algn="l">
              <a:spcBef>
                <a:spcPts val="360"/>
              </a:spcBef>
              <a:spcAft>
                <a:spcPts val="0"/>
              </a:spcAft>
              <a:buClr>
                <a:schemeClr val="dk1"/>
              </a:buClr>
              <a:buSzPts val="1800"/>
              <a:buChar char="»"/>
              <a:defRPr/>
            </a:lvl5pPr>
            <a:lvl6pPr marL="2743337" lvl="5" indent="-342917" algn="l">
              <a:spcBef>
                <a:spcPts val="360"/>
              </a:spcBef>
              <a:spcAft>
                <a:spcPts val="0"/>
              </a:spcAft>
              <a:buClr>
                <a:schemeClr val="dk1"/>
              </a:buClr>
              <a:buSzPts val="1800"/>
              <a:buChar char="•"/>
              <a:defRPr/>
            </a:lvl6pPr>
            <a:lvl7pPr marL="3200561" lvl="6" indent="-342917" algn="l">
              <a:spcBef>
                <a:spcPts val="360"/>
              </a:spcBef>
              <a:spcAft>
                <a:spcPts val="0"/>
              </a:spcAft>
              <a:buClr>
                <a:schemeClr val="dk1"/>
              </a:buClr>
              <a:buSzPts val="1800"/>
              <a:buChar char="•"/>
              <a:defRPr/>
            </a:lvl7pPr>
            <a:lvl8pPr marL="3657783" lvl="7" indent="-342917" algn="l">
              <a:spcBef>
                <a:spcPts val="360"/>
              </a:spcBef>
              <a:spcAft>
                <a:spcPts val="0"/>
              </a:spcAft>
              <a:buClr>
                <a:schemeClr val="dk1"/>
              </a:buClr>
              <a:buSzPts val="1800"/>
              <a:buChar char="•"/>
              <a:defRPr/>
            </a:lvl8pPr>
            <a:lvl9pPr marL="4115006" lvl="8" indent="-342917" algn="l">
              <a:spcBef>
                <a:spcPts val="360"/>
              </a:spcBef>
              <a:spcAft>
                <a:spcPts val="0"/>
              </a:spcAft>
              <a:buClr>
                <a:schemeClr val="dk1"/>
              </a:buClr>
              <a:buSzPts val="1800"/>
              <a:buChar char="•"/>
              <a:defRPr/>
            </a:lvl9pPr>
          </a:lstStyle>
          <a:p>
            <a:endParaRPr/>
          </a:p>
        </p:txBody>
      </p:sp>
      <p:sp>
        <p:nvSpPr>
          <p:cNvPr id="71" name="Google Shape;71;p7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7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7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3102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77"/>
          <p:cNvSpPr txBox="1">
            <a:spLocks noGrp="1"/>
          </p:cNvSpPr>
          <p:nvPr>
            <p:ph type="title"/>
          </p:nvPr>
        </p:nvSpPr>
        <p:spPr>
          <a:xfrm rot="5400000">
            <a:off x="4732339" y="2171700"/>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77"/>
          <p:cNvSpPr txBox="1">
            <a:spLocks noGrp="1"/>
          </p:cNvSpPr>
          <p:nvPr>
            <p:ph type="body" idx="1"/>
          </p:nvPr>
        </p:nvSpPr>
        <p:spPr>
          <a:xfrm rot="5400000">
            <a:off x="541339" y="190502"/>
            <a:ext cx="5851526" cy="6019800"/>
          </a:xfrm>
          <a:prstGeom prst="rect">
            <a:avLst/>
          </a:prstGeom>
          <a:noFill/>
          <a:ln>
            <a:noFill/>
          </a:ln>
        </p:spPr>
        <p:txBody>
          <a:bodyPr spcFirstLastPara="1" wrap="square" lIns="91425" tIns="45700" rIns="91425" bIns="45700" anchor="t" anchorCtr="0">
            <a:normAutofit/>
          </a:bodyPr>
          <a:lstStyle>
            <a:lvl1pPr marL="457223" lvl="0" indent="-342917" algn="l">
              <a:spcBef>
                <a:spcPts val="360"/>
              </a:spcBef>
              <a:spcAft>
                <a:spcPts val="0"/>
              </a:spcAft>
              <a:buClr>
                <a:schemeClr val="dk1"/>
              </a:buClr>
              <a:buSzPts val="1800"/>
              <a:buChar char="•"/>
              <a:defRPr/>
            </a:lvl1pPr>
            <a:lvl2pPr marL="914445" lvl="1" indent="-342917" algn="l">
              <a:spcBef>
                <a:spcPts val="360"/>
              </a:spcBef>
              <a:spcAft>
                <a:spcPts val="0"/>
              </a:spcAft>
              <a:buClr>
                <a:schemeClr val="dk1"/>
              </a:buClr>
              <a:buSzPts val="1800"/>
              <a:buChar char="–"/>
              <a:defRPr/>
            </a:lvl2pPr>
            <a:lvl3pPr marL="1371669" lvl="2" indent="-342917" algn="l">
              <a:spcBef>
                <a:spcPts val="360"/>
              </a:spcBef>
              <a:spcAft>
                <a:spcPts val="0"/>
              </a:spcAft>
              <a:buClr>
                <a:schemeClr val="dk1"/>
              </a:buClr>
              <a:buSzPts val="1800"/>
              <a:buChar char="•"/>
              <a:defRPr/>
            </a:lvl3pPr>
            <a:lvl4pPr marL="1828892" lvl="3" indent="-342917" algn="l">
              <a:spcBef>
                <a:spcPts val="360"/>
              </a:spcBef>
              <a:spcAft>
                <a:spcPts val="0"/>
              </a:spcAft>
              <a:buClr>
                <a:schemeClr val="dk1"/>
              </a:buClr>
              <a:buSzPts val="1800"/>
              <a:buChar char="–"/>
              <a:defRPr/>
            </a:lvl4pPr>
            <a:lvl5pPr marL="2286114" lvl="4" indent="-342917" algn="l">
              <a:spcBef>
                <a:spcPts val="360"/>
              </a:spcBef>
              <a:spcAft>
                <a:spcPts val="0"/>
              </a:spcAft>
              <a:buClr>
                <a:schemeClr val="dk1"/>
              </a:buClr>
              <a:buSzPts val="1800"/>
              <a:buChar char="»"/>
              <a:defRPr/>
            </a:lvl5pPr>
            <a:lvl6pPr marL="2743337" lvl="5" indent="-342917" algn="l">
              <a:spcBef>
                <a:spcPts val="360"/>
              </a:spcBef>
              <a:spcAft>
                <a:spcPts val="0"/>
              </a:spcAft>
              <a:buClr>
                <a:schemeClr val="dk1"/>
              </a:buClr>
              <a:buSzPts val="1800"/>
              <a:buChar char="•"/>
              <a:defRPr/>
            </a:lvl6pPr>
            <a:lvl7pPr marL="3200561" lvl="6" indent="-342917" algn="l">
              <a:spcBef>
                <a:spcPts val="360"/>
              </a:spcBef>
              <a:spcAft>
                <a:spcPts val="0"/>
              </a:spcAft>
              <a:buClr>
                <a:schemeClr val="dk1"/>
              </a:buClr>
              <a:buSzPts val="1800"/>
              <a:buChar char="•"/>
              <a:defRPr/>
            </a:lvl7pPr>
            <a:lvl8pPr marL="3657783" lvl="7" indent="-342917" algn="l">
              <a:spcBef>
                <a:spcPts val="360"/>
              </a:spcBef>
              <a:spcAft>
                <a:spcPts val="0"/>
              </a:spcAft>
              <a:buClr>
                <a:schemeClr val="dk1"/>
              </a:buClr>
              <a:buSzPts val="1800"/>
              <a:buChar char="•"/>
              <a:defRPr/>
            </a:lvl8pPr>
            <a:lvl9pPr marL="4115006" lvl="8" indent="-342917" algn="l">
              <a:spcBef>
                <a:spcPts val="360"/>
              </a:spcBef>
              <a:spcAft>
                <a:spcPts val="0"/>
              </a:spcAft>
              <a:buClr>
                <a:schemeClr val="dk1"/>
              </a:buClr>
              <a:buSzPts val="1800"/>
              <a:buChar char="•"/>
              <a:defRPr/>
            </a:lvl9pPr>
          </a:lstStyle>
          <a:p>
            <a:endParaRPr/>
          </a:p>
        </p:txBody>
      </p:sp>
      <p:sp>
        <p:nvSpPr>
          <p:cNvPr id="77" name="Google Shape;77;p7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7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0076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55"/>
        <p:cNvGrpSpPr/>
        <p:nvPr/>
      </p:nvGrpSpPr>
      <p:grpSpPr>
        <a:xfrm>
          <a:off x="0" y="0"/>
          <a:ext cx="0" cy="0"/>
          <a:chOff x="0" y="0"/>
          <a:chExt cx="0" cy="0"/>
        </a:xfrm>
      </p:grpSpPr>
      <p:sp>
        <p:nvSpPr>
          <p:cNvPr id="1356" name="Google Shape;1356;p191"/>
          <p:cNvSpPr>
            <a:spLocks noGrp="1"/>
          </p:cNvSpPr>
          <p:nvPr>
            <p:ph type="pic" idx="2"/>
          </p:nvPr>
        </p:nvSpPr>
        <p:spPr>
          <a:xfrm>
            <a:off x="0" y="0"/>
            <a:ext cx="18288000" cy="10287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279"/>
              </a:spcBef>
              <a:spcAft>
                <a:spcPts val="0"/>
              </a:spcAft>
              <a:buClr>
                <a:schemeClr val="dk1"/>
              </a:buClr>
              <a:buSzPts val="3200"/>
              <a:buFont typeface="Arial"/>
              <a:buChar char="•"/>
              <a:defRPr sz="6402" b="0" i="0" u="none" strike="noStrike" cap="none">
                <a:solidFill>
                  <a:schemeClr val="dk1"/>
                </a:solidFill>
                <a:latin typeface="Calibri"/>
                <a:ea typeface="Calibri"/>
                <a:cs typeface="Calibri"/>
                <a:sym typeface="Calibri"/>
              </a:defRPr>
            </a:lvl1pPr>
            <a:lvl2pPr marR="0" lvl="1" algn="l" rtl="0">
              <a:lnSpc>
                <a:spcPct val="100000"/>
              </a:lnSpc>
              <a:spcBef>
                <a:spcPts val="1121"/>
              </a:spcBef>
              <a:spcAft>
                <a:spcPts val="0"/>
              </a:spcAft>
              <a:buClr>
                <a:schemeClr val="dk1"/>
              </a:buClr>
              <a:buSzPts val="2800"/>
              <a:buFont typeface="Arial"/>
              <a:buChar char="–"/>
              <a:defRPr sz="5601" b="0" i="0" u="none" strike="noStrike" cap="none">
                <a:solidFill>
                  <a:schemeClr val="dk1"/>
                </a:solidFill>
                <a:latin typeface="Calibri"/>
                <a:ea typeface="Calibri"/>
                <a:cs typeface="Calibri"/>
                <a:sym typeface="Calibri"/>
              </a:defRPr>
            </a:lvl2pPr>
            <a:lvl3pPr marR="0" lvl="2" algn="l" rtl="0">
              <a:lnSpc>
                <a:spcPct val="100000"/>
              </a:lnSpc>
              <a:spcBef>
                <a:spcPts val="960"/>
              </a:spcBef>
              <a:spcAft>
                <a:spcPts val="0"/>
              </a:spcAft>
              <a:buClr>
                <a:schemeClr val="dk1"/>
              </a:buClr>
              <a:buSzPts val="2400"/>
              <a:buFont typeface="Arial"/>
              <a:buChar char="•"/>
              <a:defRPr sz="4800" b="0" i="0" u="none" strike="noStrike" cap="none">
                <a:solidFill>
                  <a:schemeClr val="dk1"/>
                </a:solidFill>
                <a:latin typeface="Calibri"/>
                <a:ea typeface="Calibri"/>
                <a:cs typeface="Calibri"/>
                <a:sym typeface="Calibri"/>
              </a:defRPr>
            </a:lvl3pPr>
            <a:lvl4pPr marR="0" lvl="3"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4pPr>
            <a:lvl5pPr marR="0" lvl="4"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5pPr>
            <a:lvl6pPr marR="0" lvl="5"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6pPr>
            <a:lvl7pPr marR="0" lvl="6"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7pPr>
            <a:lvl8pPr marR="0" lvl="7"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8pPr>
            <a:lvl9pPr marR="0" lvl="8"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3188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44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s-CO"/>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s-CO"/>
          </a:p>
        </p:txBody>
      </p:sp>
      <p:sp>
        <p:nvSpPr>
          <p:cNvPr id="4" name="Date Placeholder 3"/>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endParaRPr lang="es-CO">
              <a:solidFill>
                <a:prstClr val="black">
                  <a:tint val="75000"/>
                </a:prstClr>
              </a:solidFill>
            </a:endParaRPr>
          </a:p>
        </p:txBody>
      </p:sp>
      <p:sp>
        <p:nvSpPr>
          <p:cNvPr id="6" name="Slide Number Placeholder 5"/>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467679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endParaRPr lang="es-CO">
              <a:solidFill>
                <a:prstClr val="black">
                  <a:tint val="75000"/>
                </a:prstClr>
              </a:solidFill>
            </a:endParaRPr>
          </a:p>
        </p:txBody>
      </p:sp>
      <p:sp>
        <p:nvSpPr>
          <p:cNvPr id="6" name="Slide Number Placeholder 5"/>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4266302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s-CO"/>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endParaRPr lang="es-CO">
              <a:solidFill>
                <a:prstClr val="black">
                  <a:tint val="75000"/>
                </a:prstClr>
              </a:solidFill>
            </a:endParaRPr>
          </a:p>
        </p:txBody>
      </p:sp>
      <p:sp>
        <p:nvSpPr>
          <p:cNvPr id="6" name="Slide Number Placeholder 5"/>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3204072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endParaRPr lang="es-CO">
              <a:solidFill>
                <a:prstClr val="black">
                  <a:tint val="75000"/>
                </a:prstClr>
              </a:solidFill>
            </a:endParaRPr>
          </a:p>
        </p:txBody>
      </p:sp>
      <p:sp>
        <p:nvSpPr>
          <p:cNvPr id="7" name="Slide Number Placeholder 6"/>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10997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s-CO"/>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8" name="Footer Placeholder 7"/>
          <p:cNvSpPr>
            <a:spLocks noGrp="1"/>
          </p:cNvSpPr>
          <p:nvPr>
            <p:ph type="ftr" sz="quarter" idx="11"/>
          </p:nvPr>
        </p:nvSpPr>
        <p:spPr/>
        <p:txBody>
          <a:bodyPr/>
          <a:lstStyle/>
          <a:p>
            <a:endParaRPr lang="es-CO">
              <a:solidFill>
                <a:prstClr val="black">
                  <a:tint val="75000"/>
                </a:prstClr>
              </a:solidFill>
            </a:endParaRPr>
          </a:p>
        </p:txBody>
      </p:sp>
      <p:sp>
        <p:nvSpPr>
          <p:cNvPr id="9" name="Slide Number Placeholder 8"/>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3957847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Date Placeholder 2"/>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4" name="Footer Placeholder 3"/>
          <p:cNvSpPr>
            <a:spLocks noGrp="1"/>
          </p:cNvSpPr>
          <p:nvPr>
            <p:ph type="ftr" sz="quarter" idx="11"/>
          </p:nvPr>
        </p:nvSpPr>
        <p:spPr/>
        <p:txBody>
          <a:bodyPr/>
          <a:lstStyle/>
          <a:p>
            <a:endParaRPr lang="es-CO">
              <a:solidFill>
                <a:prstClr val="black">
                  <a:tint val="75000"/>
                </a:prstClr>
              </a:solidFill>
            </a:endParaRPr>
          </a:p>
        </p:txBody>
      </p:sp>
      <p:sp>
        <p:nvSpPr>
          <p:cNvPr id="5" name="Slide Number Placeholder 4"/>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3005573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3" name="Footer Placeholder 2"/>
          <p:cNvSpPr>
            <a:spLocks noGrp="1"/>
          </p:cNvSpPr>
          <p:nvPr>
            <p:ph type="ftr" sz="quarter" idx="11"/>
          </p:nvPr>
        </p:nvSpPr>
        <p:spPr/>
        <p:txBody>
          <a:bodyPr/>
          <a:lstStyle/>
          <a:p>
            <a:endParaRPr lang="es-CO">
              <a:solidFill>
                <a:prstClr val="black">
                  <a:tint val="75000"/>
                </a:prstClr>
              </a:solidFill>
            </a:endParaRPr>
          </a:p>
        </p:txBody>
      </p:sp>
      <p:sp>
        <p:nvSpPr>
          <p:cNvPr id="4" name="Slide Number Placeholder 3"/>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855279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s-CO"/>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endParaRPr lang="es-CO">
              <a:solidFill>
                <a:prstClr val="black">
                  <a:tint val="75000"/>
                </a:prstClr>
              </a:solidFill>
            </a:endParaRPr>
          </a:p>
        </p:txBody>
      </p:sp>
      <p:sp>
        <p:nvSpPr>
          <p:cNvPr id="7" name="Slide Number Placeholder 6"/>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373125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s-CO"/>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s-CO"/>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endParaRPr lang="es-CO">
              <a:solidFill>
                <a:prstClr val="black">
                  <a:tint val="75000"/>
                </a:prstClr>
              </a:solidFill>
            </a:endParaRPr>
          </a:p>
        </p:txBody>
      </p:sp>
      <p:sp>
        <p:nvSpPr>
          <p:cNvPr id="7" name="Slide Number Placeholder 6"/>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4015691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endParaRPr lang="es-CO">
              <a:solidFill>
                <a:prstClr val="black">
                  <a:tint val="75000"/>
                </a:prstClr>
              </a:solidFill>
            </a:endParaRPr>
          </a:p>
        </p:txBody>
      </p:sp>
      <p:sp>
        <p:nvSpPr>
          <p:cNvPr id="6" name="Slide Number Placeholder 5"/>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967272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s-CO"/>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endParaRPr lang="es-CO">
              <a:solidFill>
                <a:prstClr val="black">
                  <a:tint val="75000"/>
                </a:prstClr>
              </a:solidFill>
            </a:endParaRPr>
          </a:p>
        </p:txBody>
      </p:sp>
      <p:sp>
        <p:nvSpPr>
          <p:cNvPr id="6" name="Slide Number Placeholder 5"/>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879663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10287000"/>
          </a:xfrm>
        </p:spPr>
        <p:txBody>
          <a:bodyPr/>
          <a:lstStyle/>
          <a:p>
            <a:endParaRPr lang="en-US"/>
          </a:p>
        </p:txBody>
      </p:sp>
    </p:spTree>
    <p:extLst>
      <p:ext uri="{BB962C8B-B14F-4D97-AF65-F5344CB8AC3E}">
        <p14:creationId xmlns:p14="http://schemas.microsoft.com/office/powerpoint/2010/main" val="2442056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243763" y="2427515"/>
            <a:ext cx="3800475" cy="3800475"/>
          </a:xfrm>
          <a:custGeom>
            <a:avLst/>
            <a:gdLst>
              <a:gd name="connsiteX0" fmla="*/ 1266825 w 2533650"/>
              <a:gd name="connsiteY0" fmla="*/ 0 h 2533650"/>
              <a:gd name="connsiteX1" fmla="*/ 2533650 w 2533650"/>
              <a:gd name="connsiteY1" fmla="*/ 1266825 h 2533650"/>
              <a:gd name="connsiteX2" fmla="*/ 1266825 w 2533650"/>
              <a:gd name="connsiteY2" fmla="*/ 2533650 h 2533650"/>
              <a:gd name="connsiteX3" fmla="*/ 0 w 2533650"/>
              <a:gd name="connsiteY3" fmla="*/ 1266825 h 2533650"/>
              <a:gd name="connsiteX4" fmla="*/ 1266825 w 2533650"/>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50" h="2533650">
                <a:moveTo>
                  <a:pt x="1266825" y="0"/>
                </a:moveTo>
                <a:cubicBezTo>
                  <a:pt x="1966473" y="0"/>
                  <a:pt x="2533650" y="567177"/>
                  <a:pt x="2533650" y="1266825"/>
                </a:cubicBezTo>
                <a:cubicBezTo>
                  <a:pt x="2533650" y="1966473"/>
                  <a:pt x="1966473" y="2533650"/>
                  <a:pt x="1266825" y="2533650"/>
                </a:cubicBezTo>
                <a:cubicBezTo>
                  <a:pt x="567177" y="2533650"/>
                  <a:pt x="0" y="1966473"/>
                  <a:pt x="0" y="1266825"/>
                </a:cubicBezTo>
                <a:cubicBezTo>
                  <a:pt x="0" y="567177"/>
                  <a:pt x="567177" y="0"/>
                  <a:pt x="126682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679593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144000" y="0"/>
            <a:ext cx="9144000" cy="10287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393891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10287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41396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 y="621508"/>
            <a:ext cx="9043988" cy="8872538"/>
          </a:xfrm>
          <a:custGeom>
            <a:avLst/>
            <a:gdLst>
              <a:gd name="connsiteX0" fmla="*/ 0 w 6029325"/>
              <a:gd name="connsiteY0" fmla="*/ 0 h 5915025"/>
              <a:gd name="connsiteX1" fmla="*/ 5252327 w 6029325"/>
              <a:gd name="connsiteY1" fmla="*/ 0 h 5915025"/>
              <a:gd name="connsiteX2" fmla="*/ 6029325 w 6029325"/>
              <a:gd name="connsiteY2" fmla="*/ 5915025 h 5915025"/>
              <a:gd name="connsiteX3" fmla="*/ 0 w 6029325"/>
              <a:gd name="connsiteY3" fmla="*/ 5915025 h 5915025"/>
            </a:gdLst>
            <a:ahLst/>
            <a:cxnLst>
              <a:cxn ang="0">
                <a:pos x="connsiteX0" y="connsiteY0"/>
              </a:cxn>
              <a:cxn ang="0">
                <a:pos x="connsiteX1" y="connsiteY1"/>
              </a:cxn>
              <a:cxn ang="0">
                <a:pos x="connsiteX2" y="connsiteY2"/>
              </a:cxn>
              <a:cxn ang="0">
                <a:pos x="connsiteX3" y="connsiteY3"/>
              </a:cxn>
            </a:cxnLst>
            <a:rect l="l" t="t" r="r" b="b"/>
            <a:pathLst>
              <a:path w="6029325" h="5915025">
                <a:moveTo>
                  <a:pt x="0" y="0"/>
                </a:moveTo>
                <a:lnTo>
                  <a:pt x="5252327" y="0"/>
                </a:lnTo>
                <a:lnTo>
                  <a:pt x="6029325" y="5915025"/>
                </a:lnTo>
                <a:lnTo>
                  <a:pt x="0" y="5915025"/>
                </a:lnTo>
                <a:close/>
              </a:path>
            </a:pathLst>
          </a:custGeom>
        </p:spPr>
        <p:txBody>
          <a:bodyPr wrap="square">
            <a:noAutofit/>
          </a:bodyPr>
          <a:lstStyle/>
          <a:p>
            <a:endParaRPr lang="en-US"/>
          </a:p>
        </p:txBody>
      </p:sp>
    </p:spTree>
    <p:extLst>
      <p:ext uri="{BB962C8B-B14F-4D97-AF65-F5344CB8AC3E}">
        <p14:creationId xmlns:p14="http://schemas.microsoft.com/office/powerpoint/2010/main" val="33192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244015" y="621508"/>
            <a:ext cx="9043988" cy="8872538"/>
          </a:xfrm>
          <a:custGeom>
            <a:avLst/>
            <a:gdLst>
              <a:gd name="connsiteX0" fmla="*/ 776998 w 6029325"/>
              <a:gd name="connsiteY0" fmla="*/ 0 h 5915025"/>
              <a:gd name="connsiteX1" fmla="*/ 6029325 w 6029325"/>
              <a:gd name="connsiteY1" fmla="*/ 0 h 5915025"/>
              <a:gd name="connsiteX2" fmla="*/ 6029325 w 6029325"/>
              <a:gd name="connsiteY2" fmla="*/ 5915025 h 5915025"/>
              <a:gd name="connsiteX3" fmla="*/ 0 w 6029325"/>
              <a:gd name="connsiteY3" fmla="*/ 5915025 h 5915025"/>
            </a:gdLst>
            <a:ahLst/>
            <a:cxnLst>
              <a:cxn ang="0">
                <a:pos x="connsiteX0" y="connsiteY0"/>
              </a:cxn>
              <a:cxn ang="0">
                <a:pos x="connsiteX1" y="connsiteY1"/>
              </a:cxn>
              <a:cxn ang="0">
                <a:pos x="connsiteX2" y="connsiteY2"/>
              </a:cxn>
              <a:cxn ang="0">
                <a:pos x="connsiteX3" y="connsiteY3"/>
              </a:cxn>
            </a:cxnLst>
            <a:rect l="l" t="t" r="r" b="b"/>
            <a:pathLst>
              <a:path w="6029325" h="5915025">
                <a:moveTo>
                  <a:pt x="776998" y="0"/>
                </a:moveTo>
                <a:lnTo>
                  <a:pt x="6029325" y="0"/>
                </a:lnTo>
                <a:lnTo>
                  <a:pt x="6029325" y="5915025"/>
                </a:lnTo>
                <a:lnTo>
                  <a:pt x="0" y="5915025"/>
                </a:lnTo>
                <a:close/>
              </a:path>
            </a:pathLst>
          </a:custGeom>
        </p:spPr>
        <p:txBody>
          <a:bodyPr wrap="square">
            <a:noAutofit/>
          </a:bodyPr>
          <a:lstStyle/>
          <a:p>
            <a:endParaRPr lang="en-US"/>
          </a:p>
        </p:txBody>
      </p:sp>
    </p:spTree>
    <p:extLst>
      <p:ext uri="{BB962C8B-B14F-4D97-AF65-F5344CB8AC3E}">
        <p14:creationId xmlns:p14="http://schemas.microsoft.com/office/powerpoint/2010/main" val="2585906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28638" y="471488"/>
            <a:ext cx="8458200" cy="8086725"/>
          </a:xfrm>
          <a:custGeom>
            <a:avLst/>
            <a:gdLst>
              <a:gd name="connsiteX0" fmla="*/ 0 w 5638800"/>
              <a:gd name="connsiteY0" fmla="*/ 0 h 5391150"/>
              <a:gd name="connsiteX1" fmla="*/ 5638800 w 5638800"/>
              <a:gd name="connsiteY1" fmla="*/ 0 h 5391150"/>
              <a:gd name="connsiteX2" fmla="*/ 5638800 w 5638800"/>
              <a:gd name="connsiteY2" fmla="*/ 5391150 h 5391150"/>
              <a:gd name="connsiteX3" fmla="*/ 0 w 5638800"/>
              <a:gd name="connsiteY3" fmla="*/ 5391150 h 5391150"/>
            </a:gdLst>
            <a:ahLst/>
            <a:cxnLst>
              <a:cxn ang="0">
                <a:pos x="connsiteX0" y="connsiteY0"/>
              </a:cxn>
              <a:cxn ang="0">
                <a:pos x="connsiteX1" y="connsiteY1"/>
              </a:cxn>
              <a:cxn ang="0">
                <a:pos x="connsiteX2" y="connsiteY2"/>
              </a:cxn>
              <a:cxn ang="0">
                <a:pos x="connsiteX3" y="connsiteY3"/>
              </a:cxn>
            </a:cxnLst>
            <a:rect l="l" t="t" r="r" b="b"/>
            <a:pathLst>
              <a:path w="5638800" h="5391150">
                <a:moveTo>
                  <a:pt x="0" y="0"/>
                </a:moveTo>
                <a:lnTo>
                  <a:pt x="5638800" y="0"/>
                </a:lnTo>
                <a:lnTo>
                  <a:pt x="5638800" y="5391150"/>
                </a:lnTo>
                <a:lnTo>
                  <a:pt x="0" y="5391150"/>
                </a:lnTo>
                <a:close/>
              </a:path>
            </a:pathLst>
          </a:custGeom>
        </p:spPr>
        <p:txBody>
          <a:bodyPr wrap="square">
            <a:noAutofit/>
          </a:bodyPr>
          <a:lstStyle/>
          <a:p>
            <a:endParaRPr lang="en-US"/>
          </a:p>
        </p:txBody>
      </p:sp>
    </p:spTree>
    <p:extLst>
      <p:ext uri="{BB962C8B-B14F-4D97-AF65-F5344CB8AC3E}">
        <p14:creationId xmlns:p14="http://schemas.microsoft.com/office/powerpoint/2010/main" val="686651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029825" y="0"/>
            <a:ext cx="7543800" cy="10287000"/>
          </a:xfrm>
          <a:custGeom>
            <a:avLst/>
            <a:gdLst>
              <a:gd name="connsiteX0" fmla="*/ 0 w 5029200"/>
              <a:gd name="connsiteY0" fmla="*/ 0 h 6858000"/>
              <a:gd name="connsiteX1" fmla="*/ 5029200 w 5029200"/>
              <a:gd name="connsiteY1" fmla="*/ 0 h 6858000"/>
              <a:gd name="connsiteX2" fmla="*/ 5029200 w 5029200"/>
              <a:gd name="connsiteY2" fmla="*/ 6858000 h 6858000"/>
              <a:gd name="connsiteX3" fmla="*/ 0 w 5029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29200" h="6858000">
                <a:moveTo>
                  <a:pt x="0" y="0"/>
                </a:moveTo>
                <a:lnTo>
                  <a:pt x="5029200" y="0"/>
                </a:lnTo>
                <a:lnTo>
                  <a:pt x="5029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384003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8288000" cy="6286500"/>
          </a:xfrm>
          <a:custGeom>
            <a:avLst/>
            <a:gdLst>
              <a:gd name="connsiteX0" fmla="*/ 0 w 12192000"/>
              <a:gd name="connsiteY0" fmla="*/ 0 h 4191000"/>
              <a:gd name="connsiteX1" fmla="*/ 12192000 w 12192000"/>
              <a:gd name="connsiteY1" fmla="*/ 0 h 4191000"/>
              <a:gd name="connsiteX2" fmla="*/ 12192000 w 12192000"/>
              <a:gd name="connsiteY2" fmla="*/ 4191000 h 4191000"/>
              <a:gd name="connsiteX3" fmla="*/ 0 w 121920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12192000" h="4191000">
                <a:moveTo>
                  <a:pt x="0" y="0"/>
                </a:moveTo>
                <a:lnTo>
                  <a:pt x="12192000" y="0"/>
                </a:lnTo>
                <a:lnTo>
                  <a:pt x="12192000" y="4191000"/>
                </a:lnTo>
                <a:lnTo>
                  <a:pt x="0" y="4191000"/>
                </a:lnTo>
                <a:close/>
              </a:path>
            </a:pathLst>
          </a:custGeom>
        </p:spPr>
        <p:txBody>
          <a:bodyPr wrap="square">
            <a:noAutofit/>
          </a:bodyPr>
          <a:lstStyle/>
          <a:p>
            <a:endParaRPr lang="en-US"/>
          </a:p>
        </p:txBody>
      </p:sp>
    </p:spTree>
    <p:extLst>
      <p:ext uri="{BB962C8B-B14F-4D97-AF65-F5344CB8AC3E}">
        <p14:creationId xmlns:p14="http://schemas.microsoft.com/office/powerpoint/2010/main" val="3664247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90550" y="533400"/>
            <a:ext cx="6819900" cy="4038600"/>
          </a:xfrm>
          <a:custGeom>
            <a:avLst/>
            <a:gdLst>
              <a:gd name="connsiteX0" fmla="*/ 0 w 4546600"/>
              <a:gd name="connsiteY0" fmla="*/ 0 h 2692400"/>
              <a:gd name="connsiteX1" fmla="*/ 4546600 w 4546600"/>
              <a:gd name="connsiteY1" fmla="*/ 0 h 2692400"/>
              <a:gd name="connsiteX2" fmla="*/ 4546600 w 4546600"/>
              <a:gd name="connsiteY2" fmla="*/ 2692400 h 2692400"/>
              <a:gd name="connsiteX3" fmla="*/ 0 w 4546600"/>
              <a:gd name="connsiteY3" fmla="*/ 2692400 h 2692400"/>
            </a:gdLst>
            <a:ahLst/>
            <a:cxnLst>
              <a:cxn ang="0">
                <a:pos x="connsiteX0" y="connsiteY0"/>
              </a:cxn>
              <a:cxn ang="0">
                <a:pos x="connsiteX1" y="connsiteY1"/>
              </a:cxn>
              <a:cxn ang="0">
                <a:pos x="connsiteX2" y="connsiteY2"/>
              </a:cxn>
              <a:cxn ang="0">
                <a:pos x="connsiteX3" y="connsiteY3"/>
              </a:cxn>
            </a:cxnLst>
            <a:rect l="l" t="t" r="r" b="b"/>
            <a:pathLst>
              <a:path w="4546600" h="2692400">
                <a:moveTo>
                  <a:pt x="0" y="0"/>
                </a:moveTo>
                <a:lnTo>
                  <a:pt x="4546600" y="0"/>
                </a:lnTo>
                <a:lnTo>
                  <a:pt x="4546600" y="2692400"/>
                </a:lnTo>
                <a:lnTo>
                  <a:pt x="0" y="2692400"/>
                </a:lnTo>
                <a:close/>
              </a:path>
            </a:pathLst>
          </a:custGeom>
        </p:spPr>
        <p:txBody>
          <a:bodyPr wrap="square">
            <a:noAutofit/>
          </a:bodyPr>
          <a:lstStyle/>
          <a:p>
            <a:endParaRPr lang="en-US"/>
          </a:p>
        </p:txBody>
      </p:sp>
    </p:spTree>
    <p:extLst>
      <p:ext uri="{BB962C8B-B14F-4D97-AF65-F5344CB8AC3E}">
        <p14:creationId xmlns:p14="http://schemas.microsoft.com/office/powerpoint/2010/main" val="558114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582150" y="533400"/>
            <a:ext cx="8077200" cy="4591050"/>
          </a:xfrm>
          <a:custGeom>
            <a:avLst/>
            <a:gdLst>
              <a:gd name="connsiteX0" fmla="*/ 0 w 5384800"/>
              <a:gd name="connsiteY0" fmla="*/ 0 h 3060700"/>
              <a:gd name="connsiteX1" fmla="*/ 5384800 w 5384800"/>
              <a:gd name="connsiteY1" fmla="*/ 0 h 3060700"/>
              <a:gd name="connsiteX2" fmla="*/ 5384800 w 5384800"/>
              <a:gd name="connsiteY2" fmla="*/ 3060700 h 3060700"/>
              <a:gd name="connsiteX3" fmla="*/ 0 w 5384800"/>
              <a:gd name="connsiteY3" fmla="*/ 3060700 h 3060700"/>
            </a:gdLst>
            <a:ahLst/>
            <a:cxnLst>
              <a:cxn ang="0">
                <a:pos x="connsiteX0" y="connsiteY0"/>
              </a:cxn>
              <a:cxn ang="0">
                <a:pos x="connsiteX1" y="connsiteY1"/>
              </a:cxn>
              <a:cxn ang="0">
                <a:pos x="connsiteX2" y="connsiteY2"/>
              </a:cxn>
              <a:cxn ang="0">
                <a:pos x="connsiteX3" y="connsiteY3"/>
              </a:cxn>
            </a:cxnLst>
            <a:rect l="l" t="t" r="r" b="b"/>
            <a:pathLst>
              <a:path w="5384800" h="3060700">
                <a:moveTo>
                  <a:pt x="0" y="0"/>
                </a:moveTo>
                <a:lnTo>
                  <a:pt x="5384800" y="0"/>
                </a:lnTo>
                <a:lnTo>
                  <a:pt x="5384800" y="3060700"/>
                </a:lnTo>
                <a:lnTo>
                  <a:pt x="0" y="3060700"/>
                </a:lnTo>
                <a:close/>
              </a:path>
            </a:pathLst>
          </a:custGeom>
        </p:spPr>
        <p:txBody>
          <a:bodyPr wrap="square">
            <a:noAutofit/>
          </a:bodyPr>
          <a:lstStyle/>
          <a:p>
            <a:endParaRPr lang="en-US"/>
          </a:p>
        </p:txBody>
      </p:sp>
    </p:spTree>
    <p:extLst>
      <p:ext uri="{BB962C8B-B14F-4D97-AF65-F5344CB8AC3E}">
        <p14:creationId xmlns:p14="http://schemas.microsoft.com/office/powerpoint/2010/main" val="4111572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19800" y="2552700"/>
            <a:ext cx="6248400" cy="5600898"/>
          </a:xfrm>
          <a:custGeom>
            <a:avLst/>
            <a:gdLst>
              <a:gd name="connsiteX0" fmla="*/ 0 w 4165600"/>
              <a:gd name="connsiteY0" fmla="*/ 0 h 3733932"/>
              <a:gd name="connsiteX1" fmla="*/ 4165600 w 4165600"/>
              <a:gd name="connsiteY1" fmla="*/ 0 h 3733932"/>
              <a:gd name="connsiteX2" fmla="*/ 4165600 w 4165600"/>
              <a:gd name="connsiteY2" fmla="*/ 3733932 h 3733932"/>
              <a:gd name="connsiteX3" fmla="*/ 0 w 4165600"/>
              <a:gd name="connsiteY3" fmla="*/ 3733932 h 3733932"/>
            </a:gdLst>
            <a:ahLst/>
            <a:cxnLst>
              <a:cxn ang="0">
                <a:pos x="connsiteX0" y="connsiteY0"/>
              </a:cxn>
              <a:cxn ang="0">
                <a:pos x="connsiteX1" y="connsiteY1"/>
              </a:cxn>
              <a:cxn ang="0">
                <a:pos x="connsiteX2" y="connsiteY2"/>
              </a:cxn>
              <a:cxn ang="0">
                <a:pos x="connsiteX3" y="connsiteY3"/>
              </a:cxn>
            </a:cxnLst>
            <a:rect l="l" t="t" r="r" b="b"/>
            <a:pathLst>
              <a:path w="4165600" h="3733932">
                <a:moveTo>
                  <a:pt x="0" y="0"/>
                </a:moveTo>
                <a:lnTo>
                  <a:pt x="4165600" y="0"/>
                </a:lnTo>
                <a:lnTo>
                  <a:pt x="4165600" y="3733932"/>
                </a:lnTo>
                <a:lnTo>
                  <a:pt x="0" y="3733932"/>
                </a:lnTo>
                <a:close/>
              </a:path>
            </a:pathLst>
          </a:custGeom>
        </p:spPr>
        <p:txBody>
          <a:bodyPr wrap="square">
            <a:noAutofit/>
          </a:bodyPr>
          <a:lstStyle/>
          <a:p>
            <a:endParaRPr lang="en-US"/>
          </a:p>
        </p:txBody>
      </p:sp>
    </p:spTree>
    <p:extLst>
      <p:ext uri="{BB962C8B-B14F-4D97-AF65-F5344CB8AC3E}">
        <p14:creationId xmlns:p14="http://schemas.microsoft.com/office/powerpoint/2010/main" val="1805282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95350" y="5010150"/>
            <a:ext cx="4819650" cy="5276850"/>
          </a:xfrm>
          <a:custGeom>
            <a:avLst/>
            <a:gdLst>
              <a:gd name="connsiteX0" fmla="*/ 0 w 3213100"/>
              <a:gd name="connsiteY0" fmla="*/ 0 h 3517900"/>
              <a:gd name="connsiteX1" fmla="*/ 3213100 w 3213100"/>
              <a:gd name="connsiteY1" fmla="*/ 0 h 3517900"/>
              <a:gd name="connsiteX2" fmla="*/ 3213100 w 3213100"/>
              <a:gd name="connsiteY2" fmla="*/ 3517900 h 3517900"/>
              <a:gd name="connsiteX3" fmla="*/ 0 w 3213100"/>
              <a:gd name="connsiteY3" fmla="*/ 3517900 h 3517900"/>
            </a:gdLst>
            <a:ahLst/>
            <a:cxnLst>
              <a:cxn ang="0">
                <a:pos x="connsiteX0" y="connsiteY0"/>
              </a:cxn>
              <a:cxn ang="0">
                <a:pos x="connsiteX1" y="connsiteY1"/>
              </a:cxn>
              <a:cxn ang="0">
                <a:pos x="connsiteX2" y="connsiteY2"/>
              </a:cxn>
              <a:cxn ang="0">
                <a:pos x="connsiteX3" y="connsiteY3"/>
              </a:cxn>
            </a:cxnLst>
            <a:rect l="l" t="t" r="r" b="b"/>
            <a:pathLst>
              <a:path w="3213100" h="3517900">
                <a:moveTo>
                  <a:pt x="0" y="0"/>
                </a:moveTo>
                <a:lnTo>
                  <a:pt x="3213100" y="0"/>
                </a:lnTo>
                <a:lnTo>
                  <a:pt x="3213100" y="3517900"/>
                </a:lnTo>
                <a:lnTo>
                  <a:pt x="0" y="3517900"/>
                </a:lnTo>
                <a:close/>
              </a:path>
            </a:pathLst>
          </a:custGeom>
        </p:spPr>
        <p:txBody>
          <a:bodyPr wrap="square">
            <a:noAutofit/>
          </a:bodyPr>
          <a:lstStyle/>
          <a:p>
            <a:endParaRPr lang="en-US"/>
          </a:p>
        </p:txBody>
      </p:sp>
    </p:spTree>
    <p:extLst>
      <p:ext uri="{BB962C8B-B14F-4D97-AF65-F5344CB8AC3E}">
        <p14:creationId xmlns:p14="http://schemas.microsoft.com/office/powerpoint/2010/main" val="3783821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2268200" y="457200"/>
            <a:ext cx="5467350" cy="9372600"/>
          </a:xfrm>
          <a:custGeom>
            <a:avLst/>
            <a:gdLst>
              <a:gd name="connsiteX0" fmla="*/ 0 w 3644900"/>
              <a:gd name="connsiteY0" fmla="*/ 0 h 6248400"/>
              <a:gd name="connsiteX1" fmla="*/ 3644900 w 3644900"/>
              <a:gd name="connsiteY1" fmla="*/ 0 h 6248400"/>
              <a:gd name="connsiteX2" fmla="*/ 3644900 w 3644900"/>
              <a:gd name="connsiteY2" fmla="*/ 6248400 h 6248400"/>
              <a:gd name="connsiteX3" fmla="*/ 0 w 3644900"/>
              <a:gd name="connsiteY3" fmla="*/ 6248400 h 6248400"/>
            </a:gdLst>
            <a:ahLst/>
            <a:cxnLst>
              <a:cxn ang="0">
                <a:pos x="connsiteX0" y="connsiteY0"/>
              </a:cxn>
              <a:cxn ang="0">
                <a:pos x="connsiteX1" y="connsiteY1"/>
              </a:cxn>
              <a:cxn ang="0">
                <a:pos x="connsiteX2" y="connsiteY2"/>
              </a:cxn>
              <a:cxn ang="0">
                <a:pos x="connsiteX3" y="connsiteY3"/>
              </a:cxn>
            </a:cxnLst>
            <a:rect l="l" t="t" r="r" b="b"/>
            <a:pathLst>
              <a:path w="3644900" h="6248400">
                <a:moveTo>
                  <a:pt x="0" y="0"/>
                </a:moveTo>
                <a:lnTo>
                  <a:pt x="3644900" y="0"/>
                </a:lnTo>
                <a:lnTo>
                  <a:pt x="3644900" y="6248400"/>
                </a:lnTo>
                <a:lnTo>
                  <a:pt x="0" y="6248400"/>
                </a:lnTo>
                <a:close/>
              </a:path>
            </a:pathLst>
          </a:custGeom>
        </p:spPr>
        <p:txBody>
          <a:bodyPr wrap="square">
            <a:noAutofit/>
          </a:bodyPr>
          <a:lstStyle/>
          <a:p>
            <a:endParaRPr lang="en-US"/>
          </a:p>
        </p:txBody>
      </p:sp>
    </p:spTree>
    <p:extLst>
      <p:ext uri="{BB962C8B-B14F-4D97-AF65-F5344CB8AC3E}">
        <p14:creationId xmlns:p14="http://schemas.microsoft.com/office/powerpoint/2010/main" val="1651366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2989" y="0"/>
            <a:ext cx="6115050" cy="7943850"/>
          </a:xfrm>
          <a:custGeom>
            <a:avLst/>
            <a:gdLst>
              <a:gd name="connsiteX0" fmla="*/ 0 w 4076700"/>
              <a:gd name="connsiteY0" fmla="*/ 0 h 5295900"/>
              <a:gd name="connsiteX1" fmla="*/ 4076700 w 4076700"/>
              <a:gd name="connsiteY1" fmla="*/ 0 h 5295900"/>
              <a:gd name="connsiteX2" fmla="*/ 4076700 w 4076700"/>
              <a:gd name="connsiteY2" fmla="*/ 5295900 h 5295900"/>
              <a:gd name="connsiteX3" fmla="*/ 0 w 4076700"/>
              <a:gd name="connsiteY3" fmla="*/ 5295900 h 5295900"/>
            </a:gdLst>
            <a:ahLst/>
            <a:cxnLst>
              <a:cxn ang="0">
                <a:pos x="connsiteX0" y="connsiteY0"/>
              </a:cxn>
              <a:cxn ang="0">
                <a:pos x="connsiteX1" y="connsiteY1"/>
              </a:cxn>
              <a:cxn ang="0">
                <a:pos x="connsiteX2" y="connsiteY2"/>
              </a:cxn>
              <a:cxn ang="0">
                <a:pos x="connsiteX3" y="connsiteY3"/>
              </a:cxn>
            </a:cxnLst>
            <a:rect l="l" t="t" r="r" b="b"/>
            <a:pathLst>
              <a:path w="4076700" h="5295900">
                <a:moveTo>
                  <a:pt x="0" y="0"/>
                </a:moveTo>
                <a:lnTo>
                  <a:pt x="4076700" y="0"/>
                </a:lnTo>
                <a:lnTo>
                  <a:pt x="4076700" y="5295900"/>
                </a:lnTo>
                <a:lnTo>
                  <a:pt x="0" y="5295900"/>
                </a:lnTo>
                <a:close/>
              </a:path>
            </a:pathLst>
          </a:custGeom>
        </p:spPr>
        <p:txBody>
          <a:bodyPr wrap="square">
            <a:noAutofit/>
          </a:bodyPr>
          <a:lstStyle/>
          <a:p>
            <a:endParaRPr lang="en-US"/>
          </a:p>
        </p:txBody>
      </p:sp>
    </p:spTree>
    <p:extLst>
      <p:ext uri="{BB962C8B-B14F-4D97-AF65-F5344CB8AC3E}">
        <p14:creationId xmlns:p14="http://schemas.microsoft.com/office/powerpoint/2010/main" val="3887850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57913" y="3087230"/>
            <a:ext cx="5972175" cy="6315075"/>
          </a:xfrm>
          <a:custGeom>
            <a:avLst/>
            <a:gdLst>
              <a:gd name="connsiteX0" fmla="*/ 0 w 3981450"/>
              <a:gd name="connsiteY0" fmla="*/ 0 h 4210050"/>
              <a:gd name="connsiteX1" fmla="*/ 3981450 w 3981450"/>
              <a:gd name="connsiteY1" fmla="*/ 0 h 4210050"/>
              <a:gd name="connsiteX2" fmla="*/ 3981450 w 3981450"/>
              <a:gd name="connsiteY2" fmla="*/ 4210050 h 4210050"/>
              <a:gd name="connsiteX3" fmla="*/ 0 w 3981450"/>
              <a:gd name="connsiteY3" fmla="*/ 4210050 h 4210050"/>
            </a:gdLst>
            <a:ahLst/>
            <a:cxnLst>
              <a:cxn ang="0">
                <a:pos x="connsiteX0" y="connsiteY0"/>
              </a:cxn>
              <a:cxn ang="0">
                <a:pos x="connsiteX1" y="connsiteY1"/>
              </a:cxn>
              <a:cxn ang="0">
                <a:pos x="connsiteX2" y="connsiteY2"/>
              </a:cxn>
              <a:cxn ang="0">
                <a:pos x="connsiteX3" y="connsiteY3"/>
              </a:cxn>
            </a:cxnLst>
            <a:rect l="l" t="t" r="r" b="b"/>
            <a:pathLst>
              <a:path w="3981450" h="4210050">
                <a:moveTo>
                  <a:pt x="0" y="0"/>
                </a:moveTo>
                <a:lnTo>
                  <a:pt x="3981450" y="0"/>
                </a:lnTo>
                <a:lnTo>
                  <a:pt x="3981450" y="4210050"/>
                </a:lnTo>
                <a:lnTo>
                  <a:pt x="0" y="4210050"/>
                </a:lnTo>
                <a:close/>
              </a:path>
            </a:pathLst>
          </a:custGeom>
        </p:spPr>
        <p:txBody>
          <a:bodyPr wrap="square">
            <a:noAutofit/>
          </a:bodyPr>
          <a:lstStyle/>
          <a:p>
            <a:endParaRPr lang="en-US"/>
          </a:p>
        </p:txBody>
      </p:sp>
    </p:spTree>
    <p:extLst>
      <p:ext uri="{BB962C8B-B14F-4D97-AF65-F5344CB8AC3E}">
        <p14:creationId xmlns:p14="http://schemas.microsoft.com/office/powerpoint/2010/main" val="742297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770916" y="1360715"/>
            <a:ext cx="5312228" cy="7565571"/>
          </a:xfrm>
          <a:custGeom>
            <a:avLst/>
            <a:gdLst>
              <a:gd name="connsiteX0" fmla="*/ 0 w 3541485"/>
              <a:gd name="connsiteY0" fmla="*/ 0 h 5043714"/>
              <a:gd name="connsiteX1" fmla="*/ 3541485 w 3541485"/>
              <a:gd name="connsiteY1" fmla="*/ 0 h 5043714"/>
              <a:gd name="connsiteX2" fmla="*/ 3541485 w 3541485"/>
              <a:gd name="connsiteY2" fmla="*/ 5043714 h 5043714"/>
              <a:gd name="connsiteX3" fmla="*/ 0 w 3541485"/>
              <a:gd name="connsiteY3" fmla="*/ 5043714 h 5043714"/>
            </a:gdLst>
            <a:ahLst/>
            <a:cxnLst>
              <a:cxn ang="0">
                <a:pos x="connsiteX0" y="connsiteY0"/>
              </a:cxn>
              <a:cxn ang="0">
                <a:pos x="connsiteX1" y="connsiteY1"/>
              </a:cxn>
              <a:cxn ang="0">
                <a:pos x="connsiteX2" y="connsiteY2"/>
              </a:cxn>
              <a:cxn ang="0">
                <a:pos x="connsiteX3" y="connsiteY3"/>
              </a:cxn>
            </a:cxnLst>
            <a:rect l="l" t="t" r="r" b="b"/>
            <a:pathLst>
              <a:path w="3541485" h="5043714">
                <a:moveTo>
                  <a:pt x="0" y="0"/>
                </a:moveTo>
                <a:lnTo>
                  <a:pt x="3541485" y="0"/>
                </a:lnTo>
                <a:lnTo>
                  <a:pt x="3541485" y="5043714"/>
                </a:lnTo>
                <a:lnTo>
                  <a:pt x="0" y="5043714"/>
                </a:lnTo>
                <a:close/>
              </a:path>
            </a:pathLst>
          </a:custGeom>
        </p:spPr>
        <p:txBody>
          <a:bodyPr wrap="square">
            <a:noAutofit/>
          </a:bodyPr>
          <a:lstStyle/>
          <a:p>
            <a:endParaRPr lang="en-US"/>
          </a:p>
        </p:txBody>
      </p:sp>
    </p:spTree>
    <p:extLst>
      <p:ext uri="{BB962C8B-B14F-4D97-AF65-F5344CB8AC3E}">
        <p14:creationId xmlns:p14="http://schemas.microsoft.com/office/powerpoint/2010/main" val="3442355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85775" y="428625"/>
            <a:ext cx="5972175" cy="9429750"/>
          </a:xfrm>
          <a:custGeom>
            <a:avLst/>
            <a:gdLst>
              <a:gd name="connsiteX0" fmla="*/ 0 w 3981450"/>
              <a:gd name="connsiteY0" fmla="*/ 0 h 6286500"/>
              <a:gd name="connsiteX1" fmla="*/ 3981450 w 3981450"/>
              <a:gd name="connsiteY1" fmla="*/ 0 h 6286500"/>
              <a:gd name="connsiteX2" fmla="*/ 3981450 w 3981450"/>
              <a:gd name="connsiteY2" fmla="*/ 6286500 h 6286500"/>
              <a:gd name="connsiteX3" fmla="*/ 0 w 3981450"/>
              <a:gd name="connsiteY3" fmla="*/ 6286500 h 6286500"/>
            </a:gdLst>
            <a:ahLst/>
            <a:cxnLst>
              <a:cxn ang="0">
                <a:pos x="connsiteX0" y="connsiteY0"/>
              </a:cxn>
              <a:cxn ang="0">
                <a:pos x="connsiteX1" y="connsiteY1"/>
              </a:cxn>
              <a:cxn ang="0">
                <a:pos x="connsiteX2" y="connsiteY2"/>
              </a:cxn>
              <a:cxn ang="0">
                <a:pos x="connsiteX3" y="connsiteY3"/>
              </a:cxn>
            </a:cxnLst>
            <a:rect l="l" t="t" r="r" b="b"/>
            <a:pathLst>
              <a:path w="3981450" h="6286500">
                <a:moveTo>
                  <a:pt x="0" y="0"/>
                </a:moveTo>
                <a:lnTo>
                  <a:pt x="3981450" y="0"/>
                </a:lnTo>
                <a:lnTo>
                  <a:pt x="3981450" y="6286500"/>
                </a:lnTo>
                <a:lnTo>
                  <a:pt x="0" y="6286500"/>
                </a:lnTo>
                <a:close/>
              </a:path>
            </a:pathLst>
          </a:custGeom>
        </p:spPr>
        <p:txBody>
          <a:bodyPr wrap="square">
            <a:noAutofit/>
          </a:bodyPr>
          <a:lstStyle/>
          <a:p>
            <a:endParaRPr lang="en-US"/>
          </a:p>
        </p:txBody>
      </p:sp>
    </p:spTree>
    <p:extLst>
      <p:ext uri="{BB962C8B-B14F-4D97-AF65-F5344CB8AC3E}">
        <p14:creationId xmlns:p14="http://schemas.microsoft.com/office/powerpoint/2010/main" val="290152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757363" y="2943225"/>
            <a:ext cx="4200525" cy="4200525"/>
          </a:xfrm>
          <a:custGeom>
            <a:avLst/>
            <a:gdLst>
              <a:gd name="connsiteX0" fmla="*/ 1400175 w 2800350"/>
              <a:gd name="connsiteY0" fmla="*/ 0 h 2800350"/>
              <a:gd name="connsiteX1" fmla="*/ 2800350 w 2800350"/>
              <a:gd name="connsiteY1" fmla="*/ 1400175 h 2800350"/>
              <a:gd name="connsiteX2" fmla="*/ 2800350 w 2800350"/>
              <a:gd name="connsiteY2" fmla="*/ 2800350 h 2800350"/>
              <a:gd name="connsiteX3" fmla="*/ 1400175 w 2800350"/>
              <a:gd name="connsiteY3" fmla="*/ 2800350 h 2800350"/>
              <a:gd name="connsiteX4" fmla="*/ 0 w 2800350"/>
              <a:gd name="connsiteY4" fmla="*/ 1400175 h 2800350"/>
              <a:gd name="connsiteX5" fmla="*/ 1400175 w 2800350"/>
              <a:gd name="connsiteY5" fmla="*/ 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350" h="2800350">
                <a:moveTo>
                  <a:pt x="1400175" y="0"/>
                </a:moveTo>
                <a:cubicBezTo>
                  <a:pt x="2173470" y="0"/>
                  <a:pt x="2800350" y="626880"/>
                  <a:pt x="2800350" y="1400175"/>
                </a:cubicBezTo>
                <a:lnTo>
                  <a:pt x="2800350" y="2800350"/>
                </a:lnTo>
                <a:lnTo>
                  <a:pt x="1400175" y="2800350"/>
                </a:lnTo>
                <a:cubicBezTo>
                  <a:pt x="626880" y="2800350"/>
                  <a:pt x="0" y="2173470"/>
                  <a:pt x="0" y="1400175"/>
                </a:cubicBezTo>
                <a:cubicBezTo>
                  <a:pt x="0" y="626880"/>
                  <a:pt x="626880" y="0"/>
                  <a:pt x="1400175" y="0"/>
                </a:cubicBez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7043738" y="2943225"/>
            <a:ext cx="4200525" cy="4200525"/>
          </a:xfrm>
          <a:custGeom>
            <a:avLst/>
            <a:gdLst>
              <a:gd name="connsiteX0" fmla="*/ 1400175 w 2800350"/>
              <a:gd name="connsiteY0" fmla="*/ 0 h 2800350"/>
              <a:gd name="connsiteX1" fmla="*/ 2800350 w 2800350"/>
              <a:gd name="connsiteY1" fmla="*/ 1400175 h 2800350"/>
              <a:gd name="connsiteX2" fmla="*/ 2800350 w 2800350"/>
              <a:gd name="connsiteY2" fmla="*/ 2800350 h 2800350"/>
              <a:gd name="connsiteX3" fmla="*/ 1400175 w 2800350"/>
              <a:gd name="connsiteY3" fmla="*/ 2800350 h 2800350"/>
              <a:gd name="connsiteX4" fmla="*/ 0 w 2800350"/>
              <a:gd name="connsiteY4" fmla="*/ 1400175 h 2800350"/>
              <a:gd name="connsiteX5" fmla="*/ 1400175 w 2800350"/>
              <a:gd name="connsiteY5" fmla="*/ 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350" h="2800350">
                <a:moveTo>
                  <a:pt x="1400175" y="0"/>
                </a:moveTo>
                <a:cubicBezTo>
                  <a:pt x="2173470" y="0"/>
                  <a:pt x="2800350" y="626880"/>
                  <a:pt x="2800350" y="1400175"/>
                </a:cubicBezTo>
                <a:lnTo>
                  <a:pt x="2800350" y="2800350"/>
                </a:lnTo>
                <a:lnTo>
                  <a:pt x="1400175" y="2800350"/>
                </a:lnTo>
                <a:cubicBezTo>
                  <a:pt x="626880" y="2800350"/>
                  <a:pt x="0" y="2173470"/>
                  <a:pt x="0" y="1400175"/>
                </a:cubicBezTo>
                <a:cubicBezTo>
                  <a:pt x="0" y="626880"/>
                  <a:pt x="626880" y="0"/>
                  <a:pt x="1400175" y="0"/>
                </a:cubicBez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12330113" y="2943225"/>
            <a:ext cx="4200525" cy="4200525"/>
          </a:xfrm>
          <a:custGeom>
            <a:avLst/>
            <a:gdLst>
              <a:gd name="connsiteX0" fmla="*/ 1400175 w 2800350"/>
              <a:gd name="connsiteY0" fmla="*/ 0 h 2800350"/>
              <a:gd name="connsiteX1" fmla="*/ 2800350 w 2800350"/>
              <a:gd name="connsiteY1" fmla="*/ 1400175 h 2800350"/>
              <a:gd name="connsiteX2" fmla="*/ 2800350 w 2800350"/>
              <a:gd name="connsiteY2" fmla="*/ 2800350 h 2800350"/>
              <a:gd name="connsiteX3" fmla="*/ 1400175 w 2800350"/>
              <a:gd name="connsiteY3" fmla="*/ 2800350 h 2800350"/>
              <a:gd name="connsiteX4" fmla="*/ 0 w 2800350"/>
              <a:gd name="connsiteY4" fmla="*/ 1400175 h 2800350"/>
              <a:gd name="connsiteX5" fmla="*/ 1400175 w 2800350"/>
              <a:gd name="connsiteY5" fmla="*/ 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350" h="2800350">
                <a:moveTo>
                  <a:pt x="1400175" y="0"/>
                </a:moveTo>
                <a:cubicBezTo>
                  <a:pt x="2173470" y="0"/>
                  <a:pt x="2800350" y="626880"/>
                  <a:pt x="2800350" y="1400175"/>
                </a:cubicBezTo>
                <a:lnTo>
                  <a:pt x="2800350" y="2800350"/>
                </a:lnTo>
                <a:lnTo>
                  <a:pt x="1400175" y="2800350"/>
                </a:lnTo>
                <a:cubicBezTo>
                  <a:pt x="626880" y="2800350"/>
                  <a:pt x="0" y="2173470"/>
                  <a:pt x="0" y="1400175"/>
                </a:cubicBezTo>
                <a:cubicBezTo>
                  <a:pt x="0" y="626880"/>
                  <a:pt x="626880" y="0"/>
                  <a:pt x="140017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547269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79831" y="364004"/>
            <a:ext cx="8588327" cy="9558998"/>
          </a:xfrm>
          <a:custGeom>
            <a:avLst/>
            <a:gdLst>
              <a:gd name="connsiteX0" fmla="*/ 0 w 5725551"/>
              <a:gd name="connsiteY0" fmla="*/ 0 h 6372665"/>
              <a:gd name="connsiteX1" fmla="*/ 5725551 w 5725551"/>
              <a:gd name="connsiteY1" fmla="*/ 0 h 6372665"/>
              <a:gd name="connsiteX2" fmla="*/ 5725551 w 5725551"/>
              <a:gd name="connsiteY2" fmla="*/ 6372665 h 6372665"/>
              <a:gd name="connsiteX3" fmla="*/ 0 w 5725551"/>
              <a:gd name="connsiteY3" fmla="*/ 6372665 h 6372665"/>
            </a:gdLst>
            <a:ahLst/>
            <a:cxnLst>
              <a:cxn ang="0">
                <a:pos x="connsiteX0" y="connsiteY0"/>
              </a:cxn>
              <a:cxn ang="0">
                <a:pos x="connsiteX1" y="connsiteY1"/>
              </a:cxn>
              <a:cxn ang="0">
                <a:pos x="connsiteX2" y="connsiteY2"/>
              </a:cxn>
              <a:cxn ang="0">
                <a:pos x="connsiteX3" y="connsiteY3"/>
              </a:cxn>
            </a:cxnLst>
            <a:rect l="l" t="t" r="r" b="b"/>
            <a:pathLst>
              <a:path w="5725551" h="6372665">
                <a:moveTo>
                  <a:pt x="0" y="0"/>
                </a:moveTo>
                <a:lnTo>
                  <a:pt x="5725551" y="0"/>
                </a:lnTo>
                <a:lnTo>
                  <a:pt x="5725551" y="6372665"/>
                </a:lnTo>
                <a:lnTo>
                  <a:pt x="0" y="6372665"/>
                </a:lnTo>
                <a:close/>
              </a:path>
            </a:pathLst>
          </a:custGeom>
        </p:spPr>
        <p:txBody>
          <a:bodyPr wrap="square">
            <a:noAutofit/>
          </a:bodyPr>
          <a:lstStyle/>
          <a:p>
            <a:endParaRPr lang="en-US"/>
          </a:p>
        </p:txBody>
      </p:sp>
    </p:spTree>
    <p:extLst>
      <p:ext uri="{BB962C8B-B14F-4D97-AF65-F5344CB8AC3E}">
        <p14:creationId xmlns:p14="http://schemas.microsoft.com/office/powerpoint/2010/main" val="22757842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057775" y="2085975"/>
            <a:ext cx="7429500" cy="8201025"/>
          </a:xfrm>
          <a:custGeom>
            <a:avLst/>
            <a:gdLst>
              <a:gd name="connsiteX0" fmla="*/ 0 w 4953000"/>
              <a:gd name="connsiteY0" fmla="*/ 0 h 5467350"/>
              <a:gd name="connsiteX1" fmla="*/ 4953000 w 4953000"/>
              <a:gd name="connsiteY1" fmla="*/ 0 h 5467350"/>
              <a:gd name="connsiteX2" fmla="*/ 4953000 w 4953000"/>
              <a:gd name="connsiteY2" fmla="*/ 5467350 h 5467350"/>
              <a:gd name="connsiteX3" fmla="*/ 0 w 4953000"/>
              <a:gd name="connsiteY3" fmla="*/ 5467350 h 5467350"/>
            </a:gdLst>
            <a:ahLst/>
            <a:cxnLst>
              <a:cxn ang="0">
                <a:pos x="connsiteX0" y="connsiteY0"/>
              </a:cxn>
              <a:cxn ang="0">
                <a:pos x="connsiteX1" y="connsiteY1"/>
              </a:cxn>
              <a:cxn ang="0">
                <a:pos x="connsiteX2" y="connsiteY2"/>
              </a:cxn>
              <a:cxn ang="0">
                <a:pos x="connsiteX3" y="connsiteY3"/>
              </a:cxn>
            </a:cxnLst>
            <a:rect l="l" t="t" r="r" b="b"/>
            <a:pathLst>
              <a:path w="4953000" h="5467350">
                <a:moveTo>
                  <a:pt x="0" y="0"/>
                </a:moveTo>
                <a:lnTo>
                  <a:pt x="4953000" y="0"/>
                </a:lnTo>
                <a:lnTo>
                  <a:pt x="4953000" y="5467350"/>
                </a:lnTo>
                <a:lnTo>
                  <a:pt x="0" y="5467350"/>
                </a:lnTo>
                <a:close/>
              </a:path>
            </a:pathLst>
          </a:custGeom>
        </p:spPr>
        <p:txBody>
          <a:bodyPr wrap="square">
            <a:noAutofit/>
          </a:bodyPr>
          <a:lstStyle/>
          <a:p>
            <a:endParaRPr lang="en-US"/>
          </a:p>
        </p:txBody>
      </p:sp>
    </p:spTree>
    <p:extLst>
      <p:ext uri="{BB962C8B-B14F-4D97-AF65-F5344CB8AC3E}">
        <p14:creationId xmlns:p14="http://schemas.microsoft.com/office/powerpoint/2010/main" val="2778684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229975" y="0"/>
            <a:ext cx="7058025" cy="10287000"/>
          </a:xfrm>
          <a:custGeom>
            <a:avLst/>
            <a:gdLst>
              <a:gd name="connsiteX0" fmla="*/ 0 w 4705350"/>
              <a:gd name="connsiteY0" fmla="*/ 0 h 6858000"/>
              <a:gd name="connsiteX1" fmla="*/ 4705350 w 4705350"/>
              <a:gd name="connsiteY1" fmla="*/ 0 h 6858000"/>
              <a:gd name="connsiteX2" fmla="*/ 4705350 w 4705350"/>
              <a:gd name="connsiteY2" fmla="*/ 6858000 h 6858000"/>
              <a:gd name="connsiteX3" fmla="*/ 0 w 4705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05350" h="6858000">
                <a:moveTo>
                  <a:pt x="0" y="0"/>
                </a:moveTo>
                <a:lnTo>
                  <a:pt x="4705350" y="0"/>
                </a:lnTo>
                <a:lnTo>
                  <a:pt x="470535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333445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8288000" cy="10287000"/>
          </a:xfrm>
        </p:spPr>
        <p:txBody>
          <a:bodyPr/>
          <a:lstStyle/>
          <a:p>
            <a:endParaRPr lang="en-US"/>
          </a:p>
        </p:txBody>
      </p:sp>
    </p:spTree>
    <p:extLst>
      <p:ext uri="{BB962C8B-B14F-4D97-AF65-F5344CB8AC3E}">
        <p14:creationId xmlns:p14="http://schemas.microsoft.com/office/powerpoint/2010/main" val="639700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0772775" y="800100"/>
            <a:ext cx="7515225" cy="4914900"/>
          </a:xfrm>
          <a:custGeom>
            <a:avLst/>
            <a:gdLst>
              <a:gd name="connsiteX0" fmla="*/ 0 w 5010150"/>
              <a:gd name="connsiteY0" fmla="*/ 0 h 3276600"/>
              <a:gd name="connsiteX1" fmla="*/ 5010150 w 5010150"/>
              <a:gd name="connsiteY1" fmla="*/ 0 h 3276600"/>
              <a:gd name="connsiteX2" fmla="*/ 5010150 w 5010150"/>
              <a:gd name="connsiteY2" fmla="*/ 3276600 h 3276600"/>
              <a:gd name="connsiteX3" fmla="*/ 0 w 501015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5010150" h="3276600">
                <a:moveTo>
                  <a:pt x="0" y="0"/>
                </a:moveTo>
                <a:lnTo>
                  <a:pt x="5010150" y="0"/>
                </a:lnTo>
                <a:lnTo>
                  <a:pt x="5010150" y="3276600"/>
                </a:lnTo>
                <a:lnTo>
                  <a:pt x="0" y="3276600"/>
                </a:lnTo>
                <a:close/>
              </a:path>
            </a:pathLst>
          </a:custGeom>
        </p:spPr>
        <p:txBody>
          <a:bodyPr wrap="square">
            <a:noAutofit/>
          </a:bodyPr>
          <a:lstStyle/>
          <a:p>
            <a:endParaRPr lang="en-US"/>
          </a:p>
        </p:txBody>
      </p:sp>
      <p:sp>
        <p:nvSpPr>
          <p:cNvPr id="13" name="Picture Placeholder 12"/>
          <p:cNvSpPr>
            <a:spLocks noGrp="1"/>
          </p:cNvSpPr>
          <p:nvPr>
            <p:ph type="pic" sz="quarter" idx="11"/>
          </p:nvPr>
        </p:nvSpPr>
        <p:spPr>
          <a:xfrm>
            <a:off x="4943475" y="800100"/>
            <a:ext cx="5600700" cy="4914900"/>
          </a:xfrm>
          <a:custGeom>
            <a:avLst/>
            <a:gdLst>
              <a:gd name="connsiteX0" fmla="*/ 0 w 3733800"/>
              <a:gd name="connsiteY0" fmla="*/ 0 h 3276600"/>
              <a:gd name="connsiteX1" fmla="*/ 3733800 w 3733800"/>
              <a:gd name="connsiteY1" fmla="*/ 0 h 3276600"/>
              <a:gd name="connsiteX2" fmla="*/ 3733800 w 3733800"/>
              <a:gd name="connsiteY2" fmla="*/ 3276600 h 3276600"/>
              <a:gd name="connsiteX3" fmla="*/ 0 w 373380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3733800" h="3276600">
                <a:moveTo>
                  <a:pt x="0" y="0"/>
                </a:moveTo>
                <a:lnTo>
                  <a:pt x="3733800" y="0"/>
                </a:lnTo>
                <a:lnTo>
                  <a:pt x="3733800" y="3276600"/>
                </a:lnTo>
                <a:lnTo>
                  <a:pt x="0" y="3276600"/>
                </a:lnTo>
                <a:close/>
              </a:path>
            </a:pathLst>
          </a:custGeom>
        </p:spPr>
        <p:txBody>
          <a:bodyPr wrap="square">
            <a:noAutofit/>
          </a:bodyPr>
          <a:lstStyle/>
          <a:p>
            <a:endParaRPr lang="en-US"/>
          </a:p>
        </p:txBody>
      </p:sp>
    </p:spTree>
    <p:extLst>
      <p:ext uri="{BB962C8B-B14F-4D97-AF65-F5344CB8AC3E}">
        <p14:creationId xmlns:p14="http://schemas.microsoft.com/office/powerpoint/2010/main" val="17760177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14375" y="2314575"/>
            <a:ext cx="6343650" cy="7972425"/>
          </a:xfrm>
          <a:custGeom>
            <a:avLst/>
            <a:gdLst>
              <a:gd name="connsiteX0" fmla="*/ 0 w 4229100"/>
              <a:gd name="connsiteY0" fmla="*/ 0 h 5314950"/>
              <a:gd name="connsiteX1" fmla="*/ 4229100 w 4229100"/>
              <a:gd name="connsiteY1" fmla="*/ 0 h 5314950"/>
              <a:gd name="connsiteX2" fmla="*/ 4229100 w 4229100"/>
              <a:gd name="connsiteY2" fmla="*/ 5314950 h 5314950"/>
              <a:gd name="connsiteX3" fmla="*/ 0 w 4229100"/>
              <a:gd name="connsiteY3" fmla="*/ 5314950 h 5314950"/>
            </a:gdLst>
            <a:ahLst/>
            <a:cxnLst>
              <a:cxn ang="0">
                <a:pos x="connsiteX0" y="connsiteY0"/>
              </a:cxn>
              <a:cxn ang="0">
                <a:pos x="connsiteX1" y="connsiteY1"/>
              </a:cxn>
              <a:cxn ang="0">
                <a:pos x="connsiteX2" y="connsiteY2"/>
              </a:cxn>
              <a:cxn ang="0">
                <a:pos x="connsiteX3" y="connsiteY3"/>
              </a:cxn>
            </a:cxnLst>
            <a:rect l="l" t="t" r="r" b="b"/>
            <a:pathLst>
              <a:path w="4229100" h="5314950">
                <a:moveTo>
                  <a:pt x="0" y="0"/>
                </a:moveTo>
                <a:lnTo>
                  <a:pt x="4229100" y="0"/>
                </a:lnTo>
                <a:lnTo>
                  <a:pt x="4229100" y="5314950"/>
                </a:lnTo>
                <a:lnTo>
                  <a:pt x="0" y="5314950"/>
                </a:lnTo>
                <a:close/>
              </a:path>
            </a:pathLst>
          </a:custGeom>
        </p:spPr>
        <p:txBody>
          <a:bodyPr wrap="square">
            <a:noAutofit/>
          </a:bodyPr>
          <a:lstStyle/>
          <a:p>
            <a:endParaRPr lang="en-US"/>
          </a:p>
        </p:txBody>
      </p:sp>
      <p:sp>
        <p:nvSpPr>
          <p:cNvPr id="13" name="Picture Placeholder 12"/>
          <p:cNvSpPr>
            <a:spLocks noGrp="1"/>
          </p:cNvSpPr>
          <p:nvPr>
            <p:ph type="pic" sz="quarter" idx="11"/>
          </p:nvPr>
        </p:nvSpPr>
        <p:spPr>
          <a:xfrm>
            <a:off x="13201650" y="0"/>
            <a:ext cx="5086350" cy="6115050"/>
          </a:xfrm>
          <a:custGeom>
            <a:avLst/>
            <a:gdLst>
              <a:gd name="connsiteX0" fmla="*/ 0 w 3390900"/>
              <a:gd name="connsiteY0" fmla="*/ 0 h 4076700"/>
              <a:gd name="connsiteX1" fmla="*/ 3390900 w 3390900"/>
              <a:gd name="connsiteY1" fmla="*/ 0 h 4076700"/>
              <a:gd name="connsiteX2" fmla="*/ 3390900 w 3390900"/>
              <a:gd name="connsiteY2" fmla="*/ 4076700 h 4076700"/>
              <a:gd name="connsiteX3" fmla="*/ 0 w 3390900"/>
              <a:gd name="connsiteY3" fmla="*/ 4076700 h 4076700"/>
            </a:gdLst>
            <a:ahLst/>
            <a:cxnLst>
              <a:cxn ang="0">
                <a:pos x="connsiteX0" y="connsiteY0"/>
              </a:cxn>
              <a:cxn ang="0">
                <a:pos x="connsiteX1" y="connsiteY1"/>
              </a:cxn>
              <a:cxn ang="0">
                <a:pos x="connsiteX2" y="connsiteY2"/>
              </a:cxn>
              <a:cxn ang="0">
                <a:pos x="connsiteX3" y="connsiteY3"/>
              </a:cxn>
            </a:cxnLst>
            <a:rect l="l" t="t" r="r" b="b"/>
            <a:pathLst>
              <a:path w="3390900" h="4076700">
                <a:moveTo>
                  <a:pt x="0" y="0"/>
                </a:moveTo>
                <a:lnTo>
                  <a:pt x="3390900" y="0"/>
                </a:lnTo>
                <a:lnTo>
                  <a:pt x="3390900" y="4076700"/>
                </a:lnTo>
                <a:lnTo>
                  <a:pt x="0" y="4076700"/>
                </a:lnTo>
                <a:close/>
              </a:path>
            </a:pathLst>
          </a:custGeom>
        </p:spPr>
        <p:txBody>
          <a:bodyPr wrap="square">
            <a:noAutofit/>
          </a:bodyPr>
          <a:lstStyle/>
          <a:p>
            <a:endParaRPr lang="en-US"/>
          </a:p>
        </p:txBody>
      </p:sp>
    </p:spTree>
    <p:extLst>
      <p:ext uri="{BB962C8B-B14F-4D97-AF65-F5344CB8AC3E}">
        <p14:creationId xmlns:p14="http://schemas.microsoft.com/office/powerpoint/2010/main" val="413454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1029950" y="528638"/>
            <a:ext cx="6743700" cy="9229725"/>
          </a:xfrm>
          <a:custGeom>
            <a:avLst/>
            <a:gdLst>
              <a:gd name="connsiteX0" fmla="*/ 0 w 4495800"/>
              <a:gd name="connsiteY0" fmla="*/ 0 h 6153150"/>
              <a:gd name="connsiteX1" fmla="*/ 4495800 w 4495800"/>
              <a:gd name="connsiteY1" fmla="*/ 0 h 6153150"/>
              <a:gd name="connsiteX2" fmla="*/ 4495800 w 4495800"/>
              <a:gd name="connsiteY2" fmla="*/ 6153150 h 6153150"/>
              <a:gd name="connsiteX3" fmla="*/ 0 w 4495800"/>
              <a:gd name="connsiteY3" fmla="*/ 6153150 h 6153150"/>
            </a:gdLst>
            <a:ahLst/>
            <a:cxnLst>
              <a:cxn ang="0">
                <a:pos x="connsiteX0" y="connsiteY0"/>
              </a:cxn>
              <a:cxn ang="0">
                <a:pos x="connsiteX1" y="connsiteY1"/>
              </a:cxn>
              <a:cxn ang="0">
                <a:pos x="connsiteX2" y="connsiteY2"/>
              </a:cxn>
              <a:cxn ang="0">
                <a:pos x="connsiteX3" y="connsiteY3"/>
              </a:cxn>
            </a:cxnLst>
            <a:rect l="l" t="t" r="r" b="b"/>
            <a:pathLst>
              <a:path w="4495800" h="6153150">
                <a:moveTo>
                  <a:pt x="0" y="0"/>
                </a:moveTo>
                <a:lnTo>
                  <a:pt x="4495800" y="0"/>
                </a:lnTo>
                <a:lnTo>
                  <a:pt x="4495800" y="6153150"/>
                </a:lnTo>
                <a:lnTo>
                  <a:pt x="0" y="615315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6257925" y="528640"/>
            <a:ext cx="4543425" cy="4271963"/>
          </a:xfrm>
          <a:custGeom>
            <a:avLst/>
            <a:gdLst>
              <a:gd name="connsiteX0" fmla="*/ 0 w 3028950"/>
              <a:gd name="connsiteY0" fmla="*/ 0 h 2847975"/>
              <a:gd name="connsiteX1" fmla="*/ 3028950 w 3028950"/>
              <a:gd name="connsiteY1" fmla="*/ 0 h 2847975"/>
              <a:gd name="connsiteX2" fmla="*/ 3028950 w 3028950"/>
              <a:gd name="connsiteY2" fmla="*/ 2847975 h 2847975"/>
              <a:gd name="connsiteX3" fmla="*/ 0 w 3028950"/>
              <a:gd name="connsiteY3" fmla="*/ 2847975 h 2847975"/>
            </a:gdLst>
            <a:ahLst/>
            <a:cxnLst>
              <a:cxn ang="0">
                <a:pos x="connsiteX0" y="connsiteY0"/>
              </a:cxn>
              <a:cxn ang="0">
                <a:pos x="connsiteX1" y="connsiteY1"/>
              </a:cxn>
              <a:cxn ang="0">
                <a:pos x="connsiteX2" y="connsiteY2"/>
              </a:cxn>
              <a:cxn ang="0">
                <a:pos x="connsiteX3" y="connsiteY3"/>
              </a:cxn>
            </a:cxnLst>
            <a:rect l="l" t="t" r="r" b="b"/>
            <a:pathLst>
              <a:path w="3028950" h="2847975">
                <a:moveTo>
                  <a:pt x="0" y="0"/>
                </a:moveTo>
                <a:lnTo>
                  <a:pt x="3028950" y="0"/>
                </a:lnTo>
                <a:lnTo>
                  <a:pt x="3028950" y="2847975"/>
                </a:lnTo>
                <a:lnTo>
                  <a:pt x="0" y="2847975"/>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371475" y="528640"/>
            <a:ext cx="5657850" cy="6129338"/>
          </a:xfrm>
          <a:custGeom>
            <a:avLst/>
            <a:gdLst>
              <a:gd name="connsiteX0" fmla="*/ 0 w 3771900"/>
              <a:gd name="connsiteY0" fmla="*/ 0 h 4086225"/>
              <a:gd name="connsiteX1" fmla="*/ 3771900 w 3771900"/>
              <a:gd name="connsiteY1" fmla="*/ 0 h 4086225"/>
              <a:gd name="connsiteX2" fmla="*/ 3771900 w 3771900"/>
              <a:gd name="connsiteY2" fmla="*/ 4086225 h 4086225"/>
              <a:gd name="connsiteX3" fmla="*/ 0 w 3771900"/>
              <a:gd name="connsiteY3" fmla="*/ 4086225 h 4086225"/>
            </a:gdLst>
            <a:ahLst/>
            <a:cxnLst>
              <a:cxn ang="0">
                <a:pos x="connsiteX0" y="connsiteY0"/>
              </a:cxn>
              <a:cxn ang="0">
                <a:pos x="connsiteX1" y="connsiteY1"/>
              </a:cxn>
              <a:cxn ang="0">
                <a:pos x="connsiteX2" y="connsiteY2"/>
              </a:cxn>
              <a:cxn ang="0">
                <a:pos x="connsiteX3" y="connsiteY3"/>
              </a:cxn>
            </a:cxnLst>
            <a:rect l="l" t="t" r="r" b="b"/>
            <a:pathLst>
              <a:path w="3771900" h="4086225">
                <a:moveTo>
                  <a:pt x="0" y="0"/>
                </a:moveTo>
                <a:lnTo>
                  <a:pt x="3771900" y="0"/>
                </a:lnTo>
                <a:lnTo>
                  <a:pt x="3771900" y="4086225"/>
                </a:lnTo>
                <a:lnTo>
                  <a:pt x="0" y="4086225"/>
                </a:lnTo>
                <a:close/>
              </a:path>
            </a:pathLst>
          </a:custGeom>
        </p:spPr>
        <p:txBody>
          <a:bodyPr wrap="square">
            <a:noAutofit/>
          </a:bodyPr>
          <a:lstStyle/>
          <a:p>
            <a:endParaRPr lang="en-US"/>
          </a:p>
        </p:txBody>
      </p:sp>
    </p:spTree>
    <p:extLst>
      <p:ext uri="{BB962C8B-B14F-4D97-AF65-F5344CB8AC3E}">
        <p14:creationId xmlns:p14="http://schemas.microsoft.com/office/powerpoint/2010/main" val="33874394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428625" y="1628775"/>
            <a:ext cx="5697975" cy="7029450"/>
          </a:xfrm>
          <a:custGeom>
            <a:avLst/>
            <a:gdLst>
              <a:gd name="connsiteX0" fmla="*/ 0 w 3798650"/>
              <a:gd name="connsiteY0" fmla="*/ 0 h 4686300"/>
              <a:gd name="connsiteX1" fmla="*/ 3798650 w 3798650"/>
              <a:gd name="connsiteY1" fmla="*/ 0 h 4686300"/>
              <a:gd name="connsiteX2" fmla="*/ 3798650 w 3798650"/>
              <a:gd name="connsiteY2" fmla="*/ 4686300 h 4686300"/>
              <a:gd name="connsiteX3" fmla="*/ 0 w 3798650"/>
              <a:gd name="connsiteY3" fmla="*/ 4686300 h 4686300"/>
            </a:gdLst>
            <a:ahLst/>
            <a:cxnLst>
              <a:cxn ang="0">
                <a:pos x="connsiteX0" y="connsiteY0"/>
              </a:cxn>
              <a:cxn ang="0">
                <a:pos x="connsiteX1" y="connsiteY1"/>
              </a:cxn>
              <a:cxn ang="0">
                <a:pos x="connsiteX2" y="connsiteY2"/>
              </a:cxn>
              <a:cxn ang="0">
                <a:pos x="connsiteX3" y="connsiteY3"/>
              </a:cxn>
            </a:cxnLst>
            <a:rect l="l" t="t" r="r" b="b"/>
            <a:pathLst>
              <a:path w="3798650" h="4686300">
                <a:moveTo>
                  <a:pt x="0" y="0"/>
                </a:moveTo>
                <a:lnTo>
                  <a:pt x="3798650" y="0"/>
                </a:lnTo>
                <a:lnTo>
                  <a:pt x="3798650" y="4686300"/>
                </a:lnTo>
                <a:lnTo>
                  <a:pt x="0" y="468630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6295013" y="1628775"/>
            <a:ext cx="5697975" cy="7029450"/>
          </a:xfrm>
          <a:custGeom>
            <a:avLst/>
            <a:gdLst>
              <a:gd name="connsiteX0" fmla="*/ 0 w 3798650"/>
              <a:gd name="connsiteY0" fmla="*/ 0 h 4686300"/>
              <a:gd name="connsiteX1" fmla="*/ 3798650 w 3798650"/>
              <a:gd name="connsiteY1" fmla="*/ 0 h 4686300"/>
              <a:gd name="connsiteX2" fmla="*/ 3798650 w 3798650"/>
              <a:gd name="connsiteY2" fmla="*/ 4686300 h 4686300"/>
              <a:gd name="connsiteX3" fmla="*/ 0 w 3798650"/>
              <a:gd name="connsiteY3" fmla="*/ 4686300 h 4686300"/>
            </a:gdLst>
            <a:ahLst/>
            <a:cxnLst>
              <a:cxn ang="0">
                <a:pos x="connsiteX0" y="connsiteY0"/>
              </a:cxn>
              <a:cxn ang="0">
                <a:pos x="connsiteX1" y="connsiteY1"/>
              </a:cxn>
              <a:cxn ang="0">
                <a:pos x="connsiteX2" y="connsiteY2"/>
              </a:cxn>
              <a:cxn ang="0">
                <a:pos x="connsiteX3" y="connsiteY3"/>
              </a:cxn>
            </a:cxnLst>
            <a:rect l="l" t="t" r="r" b="b"/>
            <a:pathLst>
              <a:path w="3798650" h="4686300">
                <a:moveTo>
                  <a:pt x="0" y="0"/>
                </a:moveTo>
                <a:lnTo>
                  <a:pt x="3798650" y="0"/>
                </a:lnTo>
                <a:lnTo>
                  <a:pt x="3798650" y="4686300"/>
                </a:lnTo>
                <a:lnTo>
                  <a:pt x="0" y="4686300"/>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12161400" y="1628775"/>
            <a:ext cx="5697975" cy="7029450"/>
          </a:xfrm>
          <a:custGeom>
            <a:avLst/>
            <a:gdLst>
              <a:gd name="connsiteX0" fmla="*/ 0 w 3798650"/>
              <a:gd name="connsiteY0" fmla="*/ 0 h 4686300"/>
              <a:gd name="connsiteX1" fmla="*/ 3798650 w 3798650"/>
              <a:gd name="connsiteY1" fmla="*/ 0 h 4686300"/>
              <a:gd name="connsiteX2" fmla="*/ 3798650 w 3798650"/>
              <a:gd name="connsiteY2" fmla="*/ 4686300 h 4686300"/>
              <a:gd name="connsiteX3" fmla="*/ 0 w 3798650"/>
              <a:gd name="connsiteY3" fmla="*/ 4686300 h 4686300"/>
            </a:gdLst>
            <a:ahLst/>
            <a:cxnLst>
              <a:cxn ang="0">
                <a:pos x="connsiteX0" y="connsiteY0"/>
              </a:cxn>
              <a:cxn ang="0">
                <a:pos x="connsiteX1" y="connsiteY1"/>
              </a:cxn>
              <a:cxn ang="0">
                <a:pos x="connsiteX2" y="connsiteY2"/>
              </a:cxn>
              <a:cxn ang="0">
                <a:pos x="connsiteX3" y="connsiteY3"/>
              </a:cxn>
            </a:cxnLst>
            <a:rect l="l" t="t" r="r" b="b"/>
            <a:pathLst>
              <a:path w="3798650" h="4686300">
                <a:moveTo>
                  <a:pt x="0" y="0"/>
                </a:moveTo>
                <a:lnTo>
                  <a:pt x="3798650" y="0"/>
                </a:lnTo>
                <a:lnTo>
                  <a:pt x="3798650" y="4686300"/>
                </a:lnTo>
                <a:lnTo>
                  <a:pt x="0" y="4686300"/>
                </a:lnTo>
                <a:close/>
              </a:path>
            </a:pathLst>
          </a:custGeom>
        </p:spPr>
        <p:txBody>
          <a:bodyPr wrap="square">
            <a:noAutofit/>
          </a:bodyPr>
          <a:lstStyle/>
          <a:p>
            <a:endParaRPr lang="en-US"/>
          </a:p>
        </p:txBody>
      </p:sp>
    </p:spTree>
    <p:extLst>
      <p:ext uri="{BB962C8B-B14F-4D97-AF65-F5344CB8AC3E}">
        <p14:creationId xmlns:p14="http://schemas.microsoft.com/office/powerpoint/2010/main" val="26136106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2886475" y="2935370"/>
            <a:ext cx="6422676" cy="3571586"/>
          </a:xfrm>
          <a:custGeom>
            <a:avLst/>
            <a:gdLst>
              <a:gd name="connsiteX0" fmla="*/ 0 w 4281784"/>
              <a:gd name="connsiteY0" fmla="*/ 0 h 2381057"/>
              <a:gd name="connsiteX1" fmla="*/ 4281784 w 4281784"/>
              <a:gd name="connsiteY1" fmla="*/ 0 h 2381057"/>
              <a:gd name="connsiteX2" fmla="*/ 4281784 w 4281784"/>
              <a:gd name="connsiteY2" fmla="*/ 2381057 h 2381057"/>
              <a:gd name="connsiteX3" fmla="*/ 0 w 4281784"/>
              <a:gd name="connsiteY3" fmla="*/ 2381057 h 2381057"/>
            </a:gdLst>
            <a:ahLst/>
            <a:cxnLst>
              <a:cxn ang="0">
                <a:pos x="connsiteX0" y="connsiteY0"/>
              </a:cxn>
              <a:cxn ang="0">
                <a:pos x="connsiteX1" y="connsiteY1"/>
              </a:cxn>
              <a:cxn ang="0">
                <a:pos x="connsiteX2" y="connsiteY2"/>
              </a:cxn>
              <a:cxn ang="0">
                <a:pos x="connsiteX3" y="connsiteY3"/>
              </a:cxn>
            </a:cxnLst>
            <a:rect l="l" t="t" r="r" b="b"/>
            <a:pathLst>
              <a:path w="4281784" h="2381057">
                <a:moveTo>
                  <a:pt x="0" y="0"/>
                </a:moveTo>
                <a:lnTo>
                  <a:pt x="4281784" y="0"/>
                </a:lnTo>
                <a:lnTo>
                  <a:pt x="4281784" y="2381057"/>
                </a:lnTo>
                <a:lnTo>
                  <a:pt x="0" y="2381057"/>
                </a:lnTo>
                <a:close/>
              </a:path>
            </a:pathLst>
          </a:custGeom>
          <a:solidFill>
            <a:schemeClr val="bg1">
              <a:lumMod val="95000"/>
            </a:schemeClr>
          </a:solidFill>
        </p:spPr>
        <p:txBody>
          <a:bodyPr wrap="square">
            <a:noAutofit/>
          </a:bodyPr>
          <a:lstStyle/>
          <a:p>
            <a:endParaRPr lang="en-US"/>
          </a:p>
        </p:txBody>
      </p:sp>
      <p:sp>
        <p:nvSpPr>
          <p:cNvPr id="13" name="Picture Placeholder 12"/>
          <p:cNvSpPr>
            <a:spLocks noGrp="1"/>
          </p:cNvSpPr>
          <p:nvPr>
            <p:ph type="pic" sz="quarter" idx="11"/>
          </p:nvPr>
        </p:nvSpPr>
        <p:spPr>
          <a:xfrm>
            <a:off x="8975765" y="5428771"/>
            <a:ext cx="5165615" cy="2872547"/>
          </a:xfrm>
          <a:custGeom>
            <a:avLst/>
            <a:gdLst>
              <a:gd name="connsiteX0" fmla="*/ 0 w 3443743"/>
              <a:gd name="connsiteY0" fmla="*/ 0 h 1915031"/>
              <a:gd name="connsiteX1" fmla="*/ 3443743 w 3443743"/>
              <a:gd name="connsiteY1" fmla="*/ 0 h 1915031"/>
              <a:gd name="connsiteX2" fmla="*/ 3443743 w 3443743"/>
              <a:gd name="connsiteY2" fmla="*/ 1915031 h 1915031"/>
              <a:gd name="connsiteX3" fmla="*/ 0 w 3443743"/>
              <a:gd name="connsiteY3" fmla="*/ 1915031 h 1915031"/>
            </a:gdLst>
            <a:ahLst/>
            <a:cxnLst>
              <a:cxn ang="0">
                <a:pos x="connsiteX0" y="connsiteY0"/>
              </a:cxn>
              <a:cxn ang="0">
                <a:pos x="connsiteX1" y="connsiteY1"/>
              </a:cxn>
              <a:cxn ang="0">
                <a:pos x="connsiteX2" y="connsiteY2"/>
              </a:cxn>
              <a:cxn ang="0">
                <a:pos x="connsiteX3" y="connsiteY3"/>
              </a:cxn>
            </a:cxnLst>
            <a:rect l="l" t="t" r="r" b="b"/>
            <a:pathLst>
              <a:path w="3443743" h="1915031">
                <a:moveTo>
                  <a:pt x="0" y="0"/>
                </a:moveTo>
                <a:lnTo>
                  <a:pt x="3443743" y="0"/>
                </a:lnTo>
                <a:lnTo>
                  <a:pt x="3443743" y="1915031"/>
                </a:lnTo>
                <a:lnTo>
                  <a:pt x="0" y="1915031"/>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7238157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286750" y="2145467"/>
            <a:ext cx="3171825" cy="5565296"/>
          </a:xfrm>
          <a:custGeom>
            <a:avLst/>
            <a:gdLst>
              <a:gd name="connsiteX0" fmla="*/ 0 w 2114550"/>
              <a:gd name="connsiteY0" fmla="*/ 0 h 3710197"/>
              <a:gd name="connsiteX1" fmla="*/ 2114550 w 2114550"/>
              <a:gd name="connsiteY1" fmla="*/ 0 h 3710197"/>
              <a:gd name="connsiteX2" fmla="*/ 2114550 w 2114550"/>
              <a:gd name="connsiteY2" fmla="*/ 3710197 h 3710197"/>
              <a:gd name="connsiteX3" fmla="*/ 0 w 2114550"/>
              <a:gd name="connsiteY3" fmla="*/ 3710197 h 3710197"/>
            </a:gdLst>
            <a:ahLst/>
            <a:cxnLst>
              <a:cxn ang="0">
                <a:pos x="connsiteX0" y="connsiteY0"/>
              </a:cxn>
              <a:cxn ang="0">
                <a:pos x="connsiteX1" y="connsiteY1"/>
              </a:cxn>
              <a:cxn ang="0">
                <a:pos x="connsiteX2" y="connsiteY2"/>
              </a:cxn>
              <a:cxn ang="0">
                <a:pos x="connsiteX3" y="connsiteY3"/>
              </a:cxn>
            </a:cxnLst>
            <a:rect l="l" t="t" r="r" b="b"/>
            <a:pathLst>
              <a:path w="2114550" h="3710197">
                <a:moveTo>
                  <a:pt x="0" y="0"/>
                </a:moveTo>
                <a:lnTo>
                  <a:pt x="2114550" y="0"/>
                </a:lnTo>
                <a:lnTo>
                  <a:pt x="2114550" y="3710197"/>
                </a:lnTo>
                <a:lnTo>
                  <a:pt x="0" y="3710197"/>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855759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297890" y="2529440"/>
            <a:ext cx="2808513" cy="4000082"/>
          </a:xfrm>
          <a:custGeom>
            <a:avLst/>
            <a:gdLst>
              <a:gd name="connsiteX0" fmla="*/ 435428 w 1872342"/>
              <a:gd name="connsiteY0" fmla="*/ 0 h 2666721"/>
              <a:gd name="connsiteX1" fmla="*/ 1872342 w 1872342"/>
              <a:gd name="connsiteY1" fmla="*/ 14514 h 2666721"/>
              <a:gd name="connsiteX2" fmla="*/ 1480457 w 1872342"/>
              <a:gd name="connsiteY2" fmla="*/ 2666721 h 2666721"/>
              <a:gd name="connsiteX3" fmla="*/ 0 w 1872342"/>
              <a:gd name="connsiteY3" fmla="*/ 2521578 h 2666721"/>
            </a:gdLst>
            <a:ahLst/>
            <a:cxnLst>
              <a:cxn ang="0">
                <a:pos x="connsiteX0" y="connsiteY0"/>
              </a:cxn>
              <a:cxn ang="0">
                <a:pos x="connsiteX1" y="connsiteY1"/>
              </a:cxn>
              <a:cxn ang="0">
                <a:pos x="connsiteX2" y="connsiteY2"/>
              </a:cxn>
              <a:cxn ang="0">
                <a:pos x="connsiteX3" y="connsiteY3"/>
              </a:cxn>
            </a:cxnLst>
            <a:rect l="l" t="t" r="r" b="b"/>
            <a:pathLst>
              <a:path w="1872342" h="2666721">
                <a:moveTo>
                  <a:pt x="435428" y="0"/>
                </a:moveTo>
                <a:lnTo>
                  <a:pt x="1872342" y="14514"/>
                </a:lnTo>
                <a:lnTo>
                  <a:pt x="1480457" y="2666721"/>
                </a:lnTo>
                <a:lnTo>
                  <a:pt x="0" y="2521578"/>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895797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8288000" cy="10287000"/>
          </a:xfrm>
        </p:spPr>
        <p:txBody>
          <a:bodyPr/>
          <a:lstStyle/>
          <a:p>
            <a:endParaRPr lang="en-US"/>
          </a:p>
        </p:txBody>
      </p:sp>
    </p:spTree>
    <p:extLst>
      <p:ext uri="{BB962C8B-B14F-4D97-AF65-F5344CB8AC3E}">
        <p14:creationId xmlns:p14="http://schemas.microsoft.com/office/powerpoint/2010/main" val="11979448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79891-FE0E-479E-8AB5-7875407A20E0}" type="datetimeFigureOut">
              <a:rPr lang="en-US" smtClean="0"/>
              <a:t>11/13/24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41BA52-6223-4DA6-ADA8-DBECFFE81262}" type="slidenum">
              <a:rPr lang="en-US" smtClean="0"/>
              <a:t>‹#›</a:t>
            </a:fld>
            <a:endParaRPr lang="en-US"/>
          </a:p>
        </p:txBody>
      </p:sp>
    </p:spTree>
    <p:extLst>
      <p:ext uri="{BB962C8B-B14F-4D97-AF65-F5344CB8AC3E}">
        <p14:creationId xmlns:p14="http://schemas.microsoft.com/office/powerpoint/2010/main" val="428942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6"/>
          <p:cNvSpPr txBox="1">
            <a:spLocks noGrp="1"/>
          </p:cNvSpPr>
          <p:nvPr>
            <p:ph type="body" idx="1"/>
          </p:nvPr>
        </p:nvSpPr>
        <p:spPr>
          <a:xfrm>
            <a:off x="457200" y="1600201"/>
            <a:ext cx="8229600" cy="452596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6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74777854"/>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6" r:id="rId11"/>
    <p:sldLayoutId id="21474837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s-CO">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84561497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1371600" rtl="0" eaLnBrk="1" latinLnBrk="0" hangingPunct="1">
        <a:lnSpc>
          <a:spcPct val="90000"/>
        </a:lnSpc>
        <a:spcBef>
          <a:spcPct val="0"/>
        </a:spcBef>
        <a:buNone/>
        <a:defRPr sz="660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s-C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7A79891-FE0E-479E-8AB5-7875407A20E0}" type="datetimeFigureOut">
              <a:rPr lang="en-US" smtClean="0"/>
              <a:t>11/13/24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541BA52-6223-4DA6-ADA8-DBECFFE81262}" type="slidenum">
              <a:rPr lang="en-US" smtClean="0"/>
              <a:t>‹#›</a:t>
            </a:fld>
            <a:endParaRPr lang="en-US"/>
          </a:p>
        </p:txBody>
      </p:sp>
    </p:spTree>
    <p:extLst>
      <p:ext uri="{BB962C8B-B14F-4D97-AF65-F5344CB8AC3E}">
        <p14:creationId xmlns:p14="http://schemas.microsoft.com/office/powerpoint/2010/main" val="77933184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notesSlide" Target="../notesSlides/notesSlide10.xml"/><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11.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54.sv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notesSlide" Target="../notesSlides/notesSlide12.xml"/><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image" Target="../media/image74.png"/><Relationship Id="rId3" Type="http://schemas.openxmlformats.org/officeDocument/2006/relationships/notesSlide" Target="../notesSlides/notesSlide13.xml"/><Relationship Id="rId21" Type="http://schemas.openxmlformats.org/officeDocument/2006/relationships/image" Target="../media/image77.svg"/><Relationship Id="rId7" Type="http://schemas.openxmlformats.org/officeDocument/2006/relationships/image" Target="../media/image63.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slideLayout" Target="../slideLayouts/slideLayout7.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tags" Target="../tags/tag14.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71.svg"/><Relationship Id="rId23" Type="http://schemas.openxmlformats.org/officeDocument/2006/relationships/image" Target="../media/image79.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 Id="rId22"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notesSlide" Target="../notesSlides/notesSlide14.xml"/><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86.svg"/><Relationship Id="rId4" Type="http://schemas.openxmlformats.org/officeDocument/2006/relationships/image" Target="../media/image80.png"/><Relationship Id="rId9" Type="http://schemas.openxmlformats.org/officeDocument/2006/relationships/image" Target="../media/image85.png"/></Relationships>
</file>

<file path=ppt/slides/_rels/slide15.xml.rels><?xml version="1.0" encoding="UTF-8" standalone="yes"?>
<Relationships xmlns="http://schemas.openxmlformats.org/package/2006/relationships"><Relationship Id="rId13" Type="http://schemas.openxmlformats.org/officeDocument/2006/relationships/image" Target="../media/image63.sv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notesSlide" Target="../notesSlides/notesSlide15.xml"/><Relationship Id="rId21" Type="http://schemas.openxmlformats.org/officeDocument/2006/relationships/image" Target="../media/image71.svg"/><Relationship Id="rId7" Type="http://schemas.openxmlformats.org/officeDocument/2006/relationships/image" Target="../media/image90.svg"/><Relationship Id="rId12" Type="http://schemas.openxmlformats.org/officeDocument/2006/relationships/image" Target="../media/image62.png"/><Relationship Id="rId17" Type="http://schemas.openxmlformats.org/officeDocument/2006/relationships/image" Target="../media/image67.svg"/><Relationship Id="rId25" Type="http://schemas.openxmlformats.org/officeDocument/2006/relationships/image" Target="../media/image75.svg"/><Relationship Id="rId33" Type="http://schemas.openxmlformats.org/officeDocument/2006/relationships/image" Target="../media/image94.svg"/><Relationship Id="rId2" Type="http://schemas.openxmlformats.org/officeDocument/2006/relationships/slideLayout" Target="../slideLayouts/slideLayout7.xml"/><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svg"/><Relationship Id="rId1" Type="http://schemas.openxmlformats.org/officeDocument/2006/relationships/tags" Target="../tags/tag16.xml"/><Relationship Id="rId6" Type="http://schemas.openxmlformats.org/officeDocument/2006/relationships/image" Target="../media/image89.png"/><Relationship Id="rId11" Type="http://schemas.openxmlformats.org/officeDocument/2006/relationships/image" Target="../media/image61.svg"/><Relationship Id="rId24" Type="http://schemas.openxmlformats.org/officeDocument/2006/relationships/image" Target="../media/image74.png"/><Relationship Id="rId32" Type="http://schemas.openxmlformats.org/officeDocument/2006/relationships/image" Target="../media/image93.png"/><Relationship Id="rId5" Type="http://schemas.openxmlformats.org/officeDocument/2006/relationships/image" Target="../media/image88.svg"/><Relationship Id="rId15" Type="http://schemas.openxmlformats.org/officeDocument/2006/relationships/image" Target="../media/image65.svg"/><Relationship Id="rId23" Type="http://schemas.openxmlformats.org/officeDocument/2006/relationships/image" Target="../media/image73.sv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svg"/><Relationship Id="rId31" Type="http://schemas.openxmlformats.org/officeDocument/2006/relationships/image" Target="../media/image92.svg"/><Relationship Id="rId4" Type="http://schemas.openxmlformats.org/officeDocument/2006/relationships/image" Target="../media/image87.png"/><Relationship Id="rId9" Type="http://schemas.openxmlformats.org/officeDocument/2006/relationships/image" Target="../media/image4.sv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svg"/><Relationship Id="rId30" Type="http://schemas.openxmlformats.org/officeDocument/2006/relationships/image" Target="../media/image91.png"/><Relationship Id="rId8"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4.svg"/><Relationship Id="rId39" Type="http://schemas.openxmlformats.org/officeDocument/2006/relationships/image" Target="../media/image127.png"/><Relationship Id="rId21" Type="http://schemas.openxmlformats.org/officeDocument/2006/relationships/image" Target="../media/image109.png"/><Relationship Id="rId34" Type="http://schemas.openxmlformats.org/officeDocument/2006/relationships/image" Target="../media/image122.svg"/><Relationship Id="rId42" Type="http://schemas.openxmlformats.org/officeDocument/2006/relationships/image" Target="../media/image130.svg"/><Relationship Id="rId7" Type="http://schemas.openxmlformats.org/officeDocument/2006/relationships/image" Target="../media/image95.png"/><Relationship Id="rId2" Type="http://schemas.openxmlformats.org/officeDocument/2006/relationships/tags" Target="../tags/tag18.xml"/><Relationship Id="rId16" Type="http://schemas.openxmlformats.org/officeDocument/2006/relationships/image" Target="../media/image104.svg"/><Relationship Id="rId20" Type="http://schemas.openxmlformats.org/officeDocument/2006/relationships/image" Target="../media/image108.svg"/><Relationship Id="rId29" Type="http://schemas.openxmlformats.org/officeDocument/2006/relationships/image" Target="../media/image117.png"/><Relationship Id="rId41" Type="http://schemas.openxmlformats.org/officeDocument/2006/relationships/image" Target="../media/image129.png"/><Relationship Id="rId1" Type="http://schemas.openxmlformats.org/officeDocument/2006/relationships/themeOverride" Target="../theme/themeOverride2.xml"/><Relationship Id="rId6" Type="http://schemas.openxmlformats.org/officeDocument/2006/relationships/image" Target="../media/image61.svg"/><Relationship Id="rId11" Type="http://schemas.openxmlformats.org/officeDocument/2006/relationships/image" Target="../media/image99.png"/><Relationship Id="rId24" Type="http://schemas.openxmlformats.org/officeDocument/2006/relationships/image" Target="../media/image112.svg"/><Relationship Id="rId32" Type="http://schemas.openxmlformats.org/officeDocument/2006/relationships/image" Target="../media/image120.svg"/><Relationship Id="rId37" Type="http://schemas.openxmlformats.org/officeDocument/2006/relationships/image" Target="../media/image125.png"/><Relationship Id="rId40" Type="http://schemas.openxmlformats.org/officeDocument/2006/relationships/image" Target="../media/image128.svg"/><Relationship Id="rId5" Type="http://schemas.openxmlformats.org/officeDocument/2006/relationships/image" Target="../media/image60.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svg"/><Relationship Id="rId36" Type="http://schemas.openxmlformats.org/officeDocument/2006/relationships/image" Target="../media/image124.svg"/><Relationship Id="rId10" Type="http://schemas.openxmlformats.org/officeDocument/2006/relationships/image" Target="../media/image98.svg"/><Relationship Id="rId19" Type="http://schemas.openxmlformats.org/officeDocument/2006/relationships/image" Target="../media/image107.png"/><Relationship Id="rId31" Type="http://schemas.openxmlformats.org/officeDocument/2006/relationships/image" Target="../media/image119.png"/><Relationship Id="rId4" Type="http://schemas.openxmlformats.org/officeDocument/2006/relationships/notesSlide" Target="../notesSlides/notesSlide17.xml"/><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10.svg"/><Relationship Id="rId27" Type="http://schemas.openxmlformats.org/officeDocument/2006/relationships/image" Target="../media/image115.png"/><Relationship Id="rId30" Type="http://schemas.openxmlformats.org/officeDocument/2006/relationships/image" Target="../media/image118.svg"/><Relationship Id="rId35" Type="http://schemas.openxmlformats.org/officeDocument/2006/relationships/image" Target="../media/image123.png"/><Relationship Id="rId8" Type="http://schemas.openxmlformats.org/officeDocument/2006/relationships/image" Target="../media/image96.svg"/><Relationship Id="rId3" Type="http://schemas.openxmlformats.org/officeDocument/2006/relationships/slideLayout" Target="../slideLayouts/slideLayout7.xml"/><Relationship Id="rId12" Type="http://schemas.openxmlformats.org/officeDocument/2006/relationships/image" Target="../media/image100.svg"/><Relationship Id="rId17" Type="http://schemas.openxmlformats.org/officeDocument/2006/relationships/image" Target="../media/image105.png"/><Relationship Id="rId25" Type="http://schemas.openxmlformats.org/officeDocument/2006/relationships/image" Target="../media/image113.png"/><Relationship Id="rId33" Type="http://schemas.openxmlformats.org/officeDocument/2006/relationships/image" Target="../media/image121.png"/><Relationship Id="rId38" Type="http://schemas.openxmlformats.org/officeDocument/2006/relationships/image" Target="../media/image126.svg"/></Relationships>
</file>

<file path=ppt/slides/_rels/slide18.xml.rels><?xml version="1.0" encoding="UTF-8" standalone="yes"?>
<Relationships xmlns="http://schemas.openxmlformats.org/package/2006/relationships"><Relationship Id="rId13" Type="http://schemas.openxmlformats.org/officeDocument/2006/relationships/image" Target="../media/image137.png"/><Relationship Id="rId18" Type="http://schemas.openxmlformats.org/officeDocument/2006/relationships/image" Target="../media/image142.svg"/><Relationship Id="rId26" Type="http://schemas.openxmlformats.org/officeDocument/2006/relationships/image" Target="../media/image150.svg"/><Relationship Id="rId39" Type="http://schemas.openxmlformats.org/officeDocument/2006/relationships/image" Target="../media/image163.png"/><Relationship Id="rId21" Type="http://schemas.openxmlformats.org/officeDocument/2006/relationships/image" Target="../media/image145.png"/><Relationship Id="rId34" Type="http://schemas.openxmlformats.org/officeDocument/2006/relationships/image" Target="../media/image158.svg"/><Relationship Id="rId42" Type="http://schemas.openxmlformats.org/officeDocument/2006/relationships/image" Target="../media/image166.svg"/><Relationship Id="rId47" Type="http://schemas.openxmlformats.org/officeDocument/2006/relationships/image" Target="../media/image171.png"/><Relationship Id="rId7" Type="http://schemas.openxmlformats.org/officeDocument/2006/relationships/image" Target="../media/image131.png"/><Relationship Id="rId2" Type="http://schemas.openxmlformats.org/officeDocument/2006/relationships/tags" Target="../tags/tag19.xml"/><Relationship Id="rId16" Type="http://schemas.openxmlformats.org/officeDocument/2006/relationships/image" Target="../media/image140.svg"/><Relationship Id="rId29" Type="http://schemas.openxmlformats.org/officeDocument/2006/relationships/image" Target="../media/image153.png"/><Relationship Id="rId1" Type="http://schemas.openxmlformats.org/officeDocument/2006/relationships/themeOverride" Target="../theme/themeOverride3.xml"/><Relationship Id="rId6" Type="http://schemas.openxmlformats.org/officeDocument/2006/relationships/image" Target="../media/image61.svg"/><Relationship Id="rId11" Type="http://schemas.openxmlformats.org/officeDocument/2006/relationships/image" Target="../media/image135.png"/><Relationship Id="rId24" Type="http://schemas.openxmlformats.org/officeDocument/2006/relationships/image" Target="../media/image148.svg"/><Relationship Id="rId32" Type="http://schemas.openxmlformats.org/officeDocument/2006/relationships/image" Target="../media/image156.svg"/><Relationship Id="rId37" Type="http://schemas.openxmlformats.org/officeDocument/2006/relationships/image" Target="../media/image161.png"/><Relationship Id="rId40" Type="http://schemas.openxmlformats.org/officeDocument/2006/relationships/image" Target="../media/image164.svg"/><Relationship Id="rId45" Type="http://schemas.openxmlformats.org/officeDocument/2006/relationships/image" Target="../media/image169.png"/><Relationship Id="rId5" Type="http://schemas.openxmlformats.org/officeDocument/2006/relationships/image" Target="../media/image60.png"/><Relationship Id="rId15" Type="http://schemas.openxmlformats.org/officeDocument/2006/relationships/image" Target="../media/image139.png"/><Relationship Id="rId23" Type="http://schemas.openxmlformats.org/officeDocument/2006/relationships/image" Target="../media/image147.png"/><Relationship Id="rId28" Type="http://schemas.openxmlformats.org/officeDocument/2006/relationships/image" Target="../media/image152.svg"/><Relationship Id="rId36" Type="http://schemas.openxmlformats.org/officeDocument/2006/relationships/image" Target="../media/image160.svg"/><Relationship Id="rId10" Type="http://schemas.openxmlformats.org/officeDocument/2006/relationships/image" Target="../media/image134.svg"/><Relationship Id="rId19" Type="http://schemas.openxmlformats.org/officeDocument/2006/relationships/image" Target="../media/image143.png"/><Relationship Id="rId31" Type="http://schemas.openxmlformats.org/officeDocument/2006/relationships/image" Target="../media/image155.png"/><Relationship Id="rId44" Type="http://schemas.openxmlformats.org/officeDocument/2006/relationships/image" Target="../media/image168.svg"/><Relationship Id="rId4" Type="http://schemas.openxmlformats.org/officeDocument/2006/relationships/notesSlide" Target="../notesSlides/notesSlide18.xml"/><Relationship Id="rId9" Type="http://schemas.openxmlformats.org/officeDocument/2006/relationships/image" Target="../media/image133.png"/><Relationship Id="rId14" Type="http://schemas.openxmlformats.org/officeDocument/2006/relationships/image" Target="../media/image138.svg"/><Relationship Id="rId22" Type="http://schemas.openxmlformats.org/officeDocument/2006/relationships/image" Target="../media/image146.svg"/><Relationship Id="rId27" Type="http://schemas.openxmlformats.org/officeDocument/2006/relationships/image" Target="../media/image151.png"/><Relationship Id="rId30" Type="http://schemas.openxmlformats.org/officeDocument/2006/relationships/image" Target="../media/image154.svg"/><Relationship Id="rId35" Type="http://schemas.openxmlformats.org/officeDocument/2006/relationships/image" Target="../media/image159.png"/><Relationship Id="rId43" Type="http://schemas.openxmlformats.org/officeDocument/2006/relationships/image" Target="../media/image167.png"/><Relationship Id="rId48" Type="http://schemas.openxmlformats.org/officeDocument/2006/relationships/image" Target="../media/image172.svg"/><Relationship Id="rId8" Type="http://schemas.openxmlformats.org/officeDocument/2006/relationships/image" Target="../media/image132.svg"/><Relationship Id="rId3" Type="http://schemas.openxmlformats.org/officeDocument/2006/relationships/slideLayout" Target="../slideLayouts/slideLayout7.xml"/><Relationship Id="rId12" Type="http://schemas.openxmlformats.org/officeDocument/2006/relationships/image" Target="../media/image136.svg"/><Relationship Id="rId17" Type="http://schemas.openxmlformats.org/officeDocument/2006/relationships/image" Target="../media/image141.png"/><Relationship Id="rId25" Type="http://schemas.openxmlformats.org/officeDocument/2006/relationships/image" Target="../media/image149.png"/><Relationship Id="rId33" Type="http://schemas.openxmlformats.org/officeDocument/2006/relationships/image" Target="../media/image157.png"/><Relationship Id="rId38" Type="http://schemas.openxmlformats.org/officeDocument/2006/relationships/image" Target="../media/image162.svg"/><Relationship Id="rId46" Type="http://schemas.openxmlformats.org/officeDocument/2006/relationships/image" Target="../media/image170.svg"/><Relationship Id="rId20" Type="http://schemas.openxmlformats.org/officeDocument/2006/relationships/image" Target="../media/image144.svg"/><Relationship Id="rId41" Type="http://schemas.openxmlformats.org/officeDocument/2006/relationships/image" Target="../media/image165.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notesSlide" Target="../notesSlides/notesSlide19.xml"/><Relationship Id="rId21" Type="http://schemas.openxmlformats.org/officeDocument/2006/relationships/image" Target="../media/image174.svg"/><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20" Type="http://schemas.openxmlformats.org/officeDocument/2006/relationships/image" Target="../media/image173.png"/><Relationship Id="rId1" Type="http://schemas.openxmlformats.org/officeDocument/2006/relationships/tags" Target="../tags/tag20.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23" Type="http://schemas.openxmlformats.org/officeDocument/2006/relationships/image" Target="../media/image176.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 Id="rId22" Type="http://schemas.openxmlformats.org/officeDocument/2006/relationships/image" Target="../media/image17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svg"/><Relationship Id="rId3" Type="http://schemas.openxmlformats.org/officeDocument/2006/relationships/notesSlide" Target="../notesSlides/notesSlide20.xml"/><Relationship Id="rId7" Type="http://schemas.openxmlformats.org/officeDocument/2006/relationships/image" Target="../media/image180.svg"/><Relationship Id="rId12" Type="http://schemas.openxmlformats.org/officeDocument/2006/relationships/image" Target="../media/image185.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79.png"/><Relationship Id="rId11" Type="http://schemas.openxmlformats.org/officeDocument/2006/relationships/image" Target="../media/image184.svg"/><Relationship Id="rId5" Type="http://schemas.openxmlformats.org/officeDocument/2006/relationships/image" Target="../media/image178.sv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svg"/></Relationships>
</file>

<file path=ppt/slides/_rels/slide21.xml.rels><?xml version="1.0" encoding="UTF-8" standalone="yes"?>
<Relationships xmlns="http://schemas.openxmlformats.org/package/2006/relationships"><Relationship Id="rId13" Type="http://schemas.openxmlformats.org/officeDocument/2006/relationships/image" Target="../media/image65.svg"/><Relationship Id="rId18" Type="http://schemas.openxmlformats.org/officeDocument/2006/relationships/image" Target="../media/image70.png"/><Relationship Id="rId26" Type="http://schemas.openxmlformats.org/officeDocument/2006/relationships/image" Target="../media/image76.png"/><Relationship Id="rId21" Type="http://schemas.openxmlformats.org/officeDocument/2006/relationships/image" Target="../media/image73.svg"/><Relationship Id="rId34" Type="http://schemas.openxmlformats.org/officeDocument/2006/relationships/image" Target="../media/image197.png"/><Relationship Id="rId7" Type="http://schemas.openxmlformats.org/officeDocument/2006/relationships/image" Target="../media/image188.svg"/><Relationship Id="rId12" Type="http://schemas.openxmlformats.org/officeDocument/2006/relationships/image" Target="../media/image64.png"/><Relationship Id="rId17" Type="http://schemas.openxmlformats.org/officeDocument/2006/relationships/image" Target="../media/image69.svg"/><Relationship Id="rId25" Type="http://schemas.openxmlformats.org/officeDocument/2006/relationships/image" Target="../media/image75.svg"/><Relationship Id="rId33" Type="http://schemas.openxmlformats.org/officeDocument/2006/relationships/image" Target="../media/image196.svg"/><Relationship Id="rId2" Type="http://schemas.openxmlformats.org/officeDocument/2006/relationships/slideLayout" Target="../slideLayouts/slideLayout7.xml"/><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79.svg"/><Relationship Id="rId1" Type="http://schemas.openxmlformats.org/officeDocument/2006/relationships/tags" Target="../tags/tag22.xml"/><Relationship Id="rId6" Type="http://schemas.openxmlformats.org/officeDocument/2006/relationships/image" Target="../media/image187.png"/><Relationship Id="rId11" Type="http://schemas.openxmlformats.org/officeDocument/2006/relationships/image" Target="../media/image190.svg"/><Relationship Id="rId24" Type="http://schemas.openxmlformats.org/officeDocument/2006/relationships/image" Target="../media/image74.png"/><Relationship Id="rId32" Type="http://schemas.openxmlformats.org/officeDocument/2006/relationships/image" Target="../media/image195.png"/><Relationship Id="rId37" Type="http://schemas.openxmlformats.org/officeDocument/2006/relationships/image" Target="../media/image200.svg"/><Relationship Id="rId5" Type="http://schemas.openxmlformats.org/officeDocument/2006/relationships/image" Target="../media/image61.svg"/><Relationship Id="rId15" Type="http://schemas.openxmlformats.org/officeDocument/2006/relationships/image" Target="../media/image67.svg"/><Relationship Id="rId23" Type="http://schemas.openxmlformats.org/officeDocument/2006/relationships/image" Target="../media/image192.svg"/><Relationship Id="rId28" Type="http://schemas.openxmlformats.org/officeDocument/2006/relationships/image" Target="../media/image78.png"/><Relationship Id="rId36" Type="http://schemas.openxmlformats.org/officeDocument/2006/relationships/image" Target="../media/image199.png"/><Relationship Id="rId10" Type="http://schemas.openxmlformats.org/officeDocument/2006/relationships/image" Target="../media/image189.png"/><Relationship Id="rId19" Type="http://schemas.openxmlformats.org/officeDocument/2006/relationships/image" Target="../media/image71.svg"/><Relationship Id="rId31" Type="http://schemas.openxmlformats.org/officeDocument/2006/relationships/image" Target="../media/image194.svg"/><Relationship Id="rId4" Type="http://schemas.openxmlformats.org/officeDocument/2006/relationships/image" Target="../media/image60.png"/><Relationship Id="rId9" Type="http://schemas.openxmlformats.org/officeDocument/2006/relationships/image" Target="../media/image63.svg"/><Relationship Id="rId14" Type="http://schemas.openxmlformats.org/officeDocument/2006/relationships/image" Target="../media/image66.png"/><Relationship Id="rId22" Type="http://schemas.openxmlformats.org/officeDocument/2006/relationships/image" Target="../media/image191.png"/><Relationship Id="rId27" Type="http://schemas.openxmlformats.org/officeDocument/2006/relationships/image" Target="../media/image77.svg"/><Relationship Id="rId30" Type="http://schemas.openxmlformats.org/officeDocument/2006/relationships/image" Target="../media/image193.png"/><Relationship Id="rId35" Type="http://schemas.openxmlformats.org/officeDocument/2006/relationships/image" Target="../media/image198.svg"/><Relationship Id="rId8" Type="http://schemas.openxmlformats.org/officeDocument/2006/relationships/image" Target="../media/image62.png"/><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5.svg"/><Relationship Id="rId3" Type="http://schemas.openxmlformats.org/officeDocument/2006/relationships/notesSlide" Target="../notesSlides/notesSlide22.xml"/><Relationship Id="rId7" Type="http://schemas.openxmlformats.org/officeDocument/2006/relationships/image" Target="../media/image204.svg"/><Relationship Id="rId12"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03.png"/><Relationship Id="rId11" Type="http://schemas.openxmlformats.org/officeDocument/2006/relationships/image" Target="../media/image208.svg"/><Relationship Id="rId5" Type="http://schemas.openxmlformats.org/officeDocument/2006/relationships/image" Target="../media/image202.svg"/><Relationship Id="rId10" Type="http://schemas.openxmlformats.org/officeDocument/2006/relationships/image" Target="../media/image207.png"/><Relationship Id="rId4" Type="http://schemas.openxmlformats.org/officeDocument/2006/relationships/image" Target="../media/image201.png"/><Relationship Id="rId9" Type="http://schemas.openxmlformats.org/officeDocument/2006/relationships/image" Target="../media/image206.svg"/></Relationships>
</file>

<file path=ppt/slides/_rels/slide23.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18.svg"/><Relationship Id="rId3" Type="http://schemas.openxmlformats.org/officeDocument/2006/relationships/notesSlide" Target="../notesSlides/notesSlide23.xml"/><Relationship Id="rId7" Type="http://schemas.openxmlformats.org/officeDocument/2006/relationships/image" Target="../media/image212.svg"/><Relationship Id="rId12" Type="http://schemas.openxmlformats.org/officeDocument/2006/relationships/image" Target="../media/image217.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11.png"/><Relationship Id="rId11" Type="http://schemas.openxmlformats.org/officeDocument/2006/relationships/image" Target="../media/image216.svg"/><Relationship Id="rId5" Type="http://schemas.openxmlformats.org/officeDocument/2006/relationships/image" Target="../media/image210.sv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svg"/></Relationships>
</file>

<file path=ppt/slides/_rels/slide24.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02.svg"/><Relationship Id="rId18" Type="http://schemas.openxmlformats.org/officeDocument/2006/relationships/image" Target="../media/image223.png"/><Relationship Id="rId3" Type="http://schemas.openxmlformats.org/officeDocument/2006/relationships/notesSlide" Target="../notesSlides/notesSlide24.xml"/><Relationship Id="rId21" Type="http://schemas.openxmlformats.org/officeDocument/2006/relationships/image" Target="../media/image226.png"/><Relationship Id="rId7" Type="http://schemas.openxmlformats.org/officeDocument/2006/relationships/image" Target="../media/image212.svg"/><Relationship Id="rId12" Type="http://schemas.openxmlformats.org/officeDocument/2006/relationships/image" Target="../media/image201.png"/><Relationship Id="rId17" Type="http://schemas.openxmlformats.org/officeDocument/2006/relationships/image" Target="../media/image222.svg"/><Relationship Id="rId25" Type="http://schemas.openxmlformats.org/officeDocument/2006/relationships/image" Target="../media/image230.svg"/><Relationship Id="rId2" Type="http://schemas.openxmlformats.org/officeDocument/2006/relationships/slideLayout" Target="../slideLayouts/slideLayout7.xml"/><Relationship Id="rId16" Type="http://schemas.openxmlformats.org/officeDocument/2006/relationships/image" Target="../media/image221.png"/><Relationship Id="rId20" Type="http://schemas.openxmlformats.org/officeDocument/2006/relationships/image" Target="../media/image225.png"/><Relationship Id="rId1" Type="http://schemas.openxmlformats.org/officeDocument/2006/relationships/tags" Target="../tags/tag25.xml"/><Relationship Id="rId6" Type="http://schemas.openxmlformats.org/officeDocument/2006/relationships/image" Target="../media/image211.png"/><Relationship Id="rId11" Type="http://schemas.openxmlformats.org/officeDocument/2006/relationships/image" Target="../media/image216.svg"/><Relationship Id="rId24" Type="http://schemas.openxmlformats.org/officeDocument/2006/relationships/image" Target="../media/image229.png"/><Relationship Id="rId5" Type="http://schemas.openxmlformats.org/officeDocument/2006/relationships/image" Target="../media/image210.svg"/><Relationship Id="rId15" Type="http://schemas.openxmlformats.org/officeDocument/2006/relationships/image" Target="../media/image220.svg"/><Relationship Id="rId23" Type="http://schemas.openxmlformats.org/officeDocument/2006/relationships/image" Target="../media/image228.svg"/><Relationship Id="rId10" Type="http://schemas.openxmlformats.org/officeDocument/2006/relationships/image" Target="../media/image215.png"/><Relationship Id="rId19" Type="http://schemas.openxmlformats.org/officeDocument/2006/relationships/image" Target="../media/image224.png"/><Relationship Id="rId4" Type="http://schemas.openxmlformats.org/officeDocument/2006/relationships/image" Target="../media/image209.png"/><Relationship Id="rId9" Type="http://schemas.openxmlformats.org/officeDocument/2006/relationships/image" Target="../media/image214.svg"/><Relationship Id="rId14" Type="http://schemas.openxmlformats.org/officeDocument/2006/relationships/image" Target="../media/image219.png"/><Relationship Id="rId22" Type="http://schemas.openxmlformats.org/officeDocument/2006/relationships/image" Target="../media/image227.png"/></Relationships>
</file>

<file path=ppt/slides/_rels/slide25.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18.svg"/><Relationship Id="rId3" Type="http://schemas.openxmlformats.org/officeDocument/2006/relationships/notesSlide" Target="../notesSlides/notesSlide25.xml"/><Relationship Id="rId7" Type="http://schemas.openxmlformats.org/officeDocument/2006/relationships/image" Target="../media/image234.svg"/><Relationship Id="rId12" Type="http://schemas.openxmlformats.org/officeDocument/2006/relationships/image" Target="../media/image217.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33.png"/><Relationship Id="rId11" Type="http://schemas.openxmlformats.org/officeDocument/2006/relationships/image" Target="../media/image238.svg"/><Relationship Id="rId5" Type="http://schemas.openxmlformats.org/officeDocument/2006/relationships/image" Target="../media/image232.svg"/><Relationship Id="rId15" Type="http://schemas.openxmlformats.org/officeDocument/2006/relationships/image" Target="../media/image240.sv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svg"/><Relationship Id="rId14" Type="http://schemas.openxmlformats.org/officeDocument/2006/relationships/image" Target="../media/image239.png"/></Relationships>
</file>

<file path=ppt/slides/_rels/slide26.xml.rels><?xml version="1.0" encoding="UTF-8" standalone="yes"?>
<Relationships xmlns="http://schemas.openxmlformats.org/package/2006/relationships"><Relationship Id="rId13" Type="http://schemas.openxmlformats.org/officeDocument/2006/relationships/image" Target="../media/image242.svg"/><Relationship Id="rId18" Type="http://schemas.openxmlformats.org/officeDocument/2006/relationships/image" Target="../media/image247.png"/><Relationship Id="rId26" Type="http://schemas.openxmlformats.org/officeDocument/2006/relationships/image" Target="../media/image255.png"/><Relationship Id="rId3" Type="http://schemas.openxmlformats.org/officeDocument/2006/relationships/notesSlide" Target="../notesSlides/notesSlide26.xml"/><Relationship Id="rId21" Type="http://schemas.openxmlformats.org/officeDocument/2006/relationships/image" Target="../media/image250.svg"/><Relationship Id="rId34" Type="http://schemas.openxmlformats.org/officeDocument/2006/relationships/image" Target="../media/image239.png"/><Relationship Id="rId7" Type="http://schemas.openxmlformats.org/officeDocument/2006/relationships/image" Target="../media/image236.svg"/><Relationship Id="rId12" Type="http://schemas.openxmlformats.org/officeDocument/2006/relationships/image" Target="../media/image241.png"/><Relationship Id="rId17" Type="http://schemas.openxmlformats.org/officeDocument/2006/relationships/image" Target="../media/image246.svg"/><Relationship Id="rId25" Type="http://schemas.openxmlformats.org/officeDocument/2006/relationships/image" Target="../media/image254.svg"/><Relationship Id="rId33" Type="http://schemas.openxmlformats.org/officeDocument/2006/relationships/image" Target="../media/image234.svg"/><Relationship Id="rId2" Type="http://schemas.openxmlformats.org/officeDocument/2006/relationships/slideLayout" Target="../slideLayouts/slideLayout7.xml"/><Relationship Id="rId16" Type="http://schemas.openxmlformats.org/officeDocument/2006/relationships/image" Target="../media/image245.png"/><Relationship Id="rId20" Type="http://schemas.openxmlformats.org/officeDocument/2006/relationships/image" Target="../media/image249.png"/><Relationship Id="rId29" Type="http://schemas.openxmlformats.org/officeDocument/2006/relationships/image" Target="../media/image258.svg"/><Relationship Id="rId1" Type="http://schemas.openxmlformats.org/officeDocument/2006/relationships/tags" Target="../tags/tag27.xml"/><Relationship Id="rId6" Type="http://schemas.openxmlformats.org/officeDocument/2006/relationships/image" Target="../media/image235.png"/><Relationship Id="rId11" Type="http://schemas.openxmlformats.org/officeDocument/2006/relationships/image" Target="../media/image202.svg"/><Relationship Id="rId24" Type="http://schemas.openxmlformats.org/officeDocument/2006/relationships/image" Target="../media/image253.png"/><Relationship Id="rId32" Type="http://schemas.openxmlformats.org/officeDocument/2006/relationships/image" Target="../media/image233.png"/><Relationship Id="rId5" Type="http://schemas.openxmlformats.org/officeDocument/2006/relationships/image" Target="../media/image232.svg"/><Relationship Id="rId15" Type="http://schemas.openxmlformats.org/officeDocument/2006/relationships/image" Target="../media/image244.svg"/><Relationship Id="rId23" Type="http://schemas.openxmlformats.org/officeDocument/2006/relationships/image" Target="../media/image252.svg"/><Relationship Id="rId28" Type="http://schemas.openxmlformats.org/officeDocument/2006/relationships/image" Target="../media/image257.png"/><Relationship Id="rId10" Type="http://schemas.openxmlformats.org/officeDocument/2006/relationships/image" Target="../media/image201.png"/><Relationship Id="rId19" Type="http://schemas.openxmlformats.org/officeDocument/2006/relationships/image" Target="../media/image248.svg"/><Relationship Id="rId31" Type="http://schemas.openxmlformats.org/officeDocument/2006/relationships/image" Target="../media/image260.svg"/><Relationship Id="rId4" Type="http://schemas.openxmlformats.org/officeDocument/2006/relationships/image" Target="../media/image231.png"/><Relationship Id="rId9" Type="http://schemas.openxmlformats.org/officeDocument/2006/relationships/image" Target="../media/image238.svg"/><Relationship Id="rId14" Type="http://schemas.openxmlformats.org/officeDocument/2006/relationships/image" Target="../media/image243.png"/><Relationship Id="rId22" Type="http://schemas.openxmlformats.org/officeDocument/2006/relationships/image" Target="../media/image251.png"/><Relationship Id="rId27" Type="http://schemas.openxmlformats.org/officeDocument/2006/relationships/image" Target="../media/image256.svg"/><Relationship Id="rId30" Type="http://schemas.openxmlformats.org/officeDocument/2006/relationships/image" Target="../media/image259.png"/><Relationship Id="rId35" Type="http://schemas.openxmlformats.org/officeDocument/2006/relationships/image" Target="../media/image240.svg"/><Relationship Id="rId8" Type="http://schemas.openxmlformats.org/officeDocument/2006/relationships/image" Target="../media/image237.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4.svg"/><Relationship Id="rId18" Type="http://schemas.openxmlformats.org/officeDocument/2006/relationships/image" Target="../media/image269.png"/><Relationship Id="rId3" Type="http://schemas.openxmlformats.org/officeDocument/2006/relationships/notesSlide" Target="../notesSlides/notesSlide27.xml"/><Relationship Id="rId7" Type="http://schemas.openxmlformats.org/officeDocument/2006/relationships/image" Target="../media/image90.svg"/><Relationship Id="rId12" Type="http://schemas.openxmlformats.org/officeDocument/2006/relationships/image" Target="../media/image263.png"/><Relationship Id="rId17" Type="http://schemas.openxmlformats.org/officeDocument/2006/relationships/image" Target="../media/image268.svg"/><Relationship Id="rId2" Type="http://schemas.openxmlformats.org/officeDocument/2006/relationships/slideLayout" Target="../slideLayouts/slideLayout7.xml"/><Relationship Id="rId16" Type="http://schemas.openxmlformats.org/officeDocument/2006/relationships/image" Target="../media/image267.png"/><Relationship Id="rId1" Type="http://schemas.openxmlformats.org/officeDocument/2006/relationships/tags" Target="../tags/tag28.xml"/><Relationship Id="rId6" Type="http://schemas.openxmlformats.org/officeDocument/2006/relationships/image" Target="../media/image89.png"/><Relationship Id="rId11" Type="http://schemas.openxmlformats.org/officeDocument/2006/relationships/image" Target="../media/image262.svg"/><Relationship Id="rId5" Type="http://schemas.openxmlformats.org/officeDocument/2006/relationships/image" Target="../media/image88.svg"/><Relationship Id="rId15" Type="http://schemas.openxmlformats.org/officeDocument/2006/relationships/image" Target="../media/image266.svg"/><Relationship Id="rId10" Type="http://schemas.openxmlformats.org/officeDocument/2006/relationships/image" Target="../media/image261.png"/><Relationship Id="rId19" Type="http://schemas.openxmlformats.org/officeDocument/2006/relationships/image" Target="../media/image270.svg"/><Relationship Id="rId4" Type="http://schemas.openxmlformats.org/officeDocument/2006/relationships/image" Target="../media/image87.png"/><Relationship Id="rId9" Type="http://schemas.openxmlformats.org/officeDocument/2006/relationships/image" Target="../media/image4.svg"/><Relationship Id="rId14" Type="http://schemas.openxmlformats.org/officeDocument/2006/relationships/image" Target="../media/image265.png"/></Relationships>
</file>

<file path=ppt/slides/_rels/slide28.xml.rels><?xml version="1.0" encoding="UTF-8" standalone="yes"?>
<Relationships xmlns="http://schemas.openxmlformats.org/package/2006/relationships"><Relationship Id="rId8" Type="http://schemas.openxmlformats.org/officeDocument/2006/relationships/image" Target="../media/image275.png"/><Relationship Id="rId13" Type="http://schemas.openxmlformats.org/officeDocument/2006/relationships/image" Target="../media/image280.svg"/><Relationship Id="rId3" Type="http://schemas.openxmlformats.org/officeDocument/2006/relationships/notesSlide" Target="../notesSlides/notesSlide28.xml"/><Relationship Id="rId7" Type="http://schemas.openxmlformats.org/officeDocument/2006/relationships/image" Target="../media/image274.svg"/><Relationship Id="rId12" Type="http://schemas.openxmlformats.org/officeDocument/2006/relationships/image" Target="../media/image279.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273.png"/><Relationship Id="rId11" Type="http://schemas.openxmlformats.org/officeDocument/2006/relationships/image" Target="../media/image278.svg"/><Relationship Id="rId5" Type="http://schemas.openxmlformats.org/officeDocument/2006/relationships/image" Target="../media/image272.svg"/><Relationship Id="rId10" Type="http://schemas.openxmlformats.org/officeDocument/2006/relationships/image" Target="../media/image277.png"/><Relationship Id="rId4" Type="http://schemas.openxmlformats.org/officeDocument/2006/relationships/image" Target="../media/image271.png"/><Relationship Id="rId9" Type="http://schemas.openxmlformats.org/officeDocument/2006/relationships/image" Target="../media/image276.svg"/></Relationships>
</file>

<file path=ppt/slides/_rels/slide29.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290.svg"/><Relationship Id="rId3" Type="http://schemas.openxmlformats.org/officeDocument/2006/relationships/notesSlide" Target="../notesSlides/notesSlide29.xml"/><Relationship Id="rId7" Type="http://schemas.openxmlformats.org/officeDocument/2006/relationships/image" Target="../media/image284.svg"/><Relationship Id="rId12" Type="http://schemas.openxmlformats.org/officeDocument/2006/relationships/image" Target="../media/image289.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83.png"/><Relationship Id="rId11" Type="http://schemas.openxmlformats.org/officeDocument/2006/relationships/image" Target="../media/image288.svg"/><Relationship Id="rId5" Type="http://schemas.openxmlformats.org/officeDocument/2006/relationships/image" Target="../media/image282.svg"/><Relationship Id="rId15" Type="http://schemas.openxmlformats.org/officeDocument/2006/relationships/image" Target="../media/image292.svg"/><Relationship Id="rId10" Type="http://schemas.openxmlformats.org/officeDocument/2006/relationships/image" Target="../media/image287.png"/><Relationship Id="rId4" Type="http://schemas.openxmlformats.org/officeDocument/2006/relationships/image" Target="../media/image281.png"/><Relationship Id="rId9" Type="http://schemas.openxmlformats.org/officeDocument/2006/relationships/image" Target="../media/image286.svg"/><Relationship Id="rId14" Type="http://schemas.openxmlformats.org/officeDocument/2006/relationships/image" Target="../media/image291.png"/></Relationships>
</file>

<file path=ppt/slides/_rels/slide3.xml.rels><?xml version="1.0" encoding="UTF-8" standalone="yes"?>
<Relationships xmlns="http://schemas.openxmlformats.org/package/2006/relationships"><Relationship Id="rId3" Type="http://schemas.microsoft.com/office/2007/relationships/media" Target="../media/media1.avi"/><Relationship Id="rId7" Type="http://schemas.openxmlformats.org/officeDocument/2006/relationships/image" Target="../media/image18.png"/><Relationship Id="rId2" Type="http://schemas.openxmlformats.org/officeDocument/2006/relationships/tags" Target="../tags/tag4.xml"/><Relationship Id="rId1" Type="http://schemas.openxmlformats.org/officeDocument/2006/relationships/themeOverride" Target="../theme/themeOverride1.xml"/><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video" Target="../media/media1.avi"/></Relationships>
</file>

<file path=ppt/slides/_rels/slide30.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notesSlide" Target="../notesSlides/notesSlide30.xml"/><Relationship Id="rId7" Type="http://schemas.openxmlformats.org/officeDocument/2006/relationships/image" Target="../media/image296.sv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295.png"/><Relationship Id="rId5" Type="http://schemas.openxmlformats.org/officeDocument/2006/relationships/image" Target="../media/image294.svg"/><Relationship Id="rId4" Type="http://schemas.openxmlformats.org/officeDocument/2006/relationships/image" Target="../media/image293.png"/><Relationship Id="rId9" Type="http://schemas.openxmlformats.org/officeDocument/2006/relationships/image" Target="../media/image218.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298.jpeg"/><Relationship Id="rId4" Type="http://schemas.openxmlformats.org/officeDocument/2006/relationships/image" Target="../media/image297.jpe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notesSlide" Target="../notesSlides/notesSlide32.xml"/><Relationship Id="rId21" Type="http://schemas.openxmlformats.org/officeDocument/2006/relationships/image" Target="../media/image300.svg"/><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20" Type="http://schemas.openxmlformats.org/officeDocument/2006/relationships/image" Target="../media/image299.png"/><Relationship Id="rId1" Type="http://schemas.openxmlformats.org/officeDocument/2006/relationships/tags" Target="../tags/tag33.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23" Type="http://schemas.openxmlformats.org/officeDocument/2006/relationships/image" Target="../media/image30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 Id="rId22" Type="http://schemas.openxmlformats.org/officeDocument/2006/relationships/image" Target="../media/image301.png"/></Relationships>
</file>

<file path=ppt/slides/_rels/slide33.xml.rels><?xml version="1.0" encoding="UTF-8" standalone="yes"?>
<Relationships xmlns="http://schemas.openxmlformats.org/package/2006/relationships"><Relationship Id="rId8" Type="http://schemas.openxmlformats.org/officeDocument/2006/relationships/image" Target="../media/image305.png"/><Relationship Id="rId3" Type="http://schemas.openxmlformats.org/officeDocument/2006/relationships/notesSlide" Target="../notesSlides/notesSlide33.xml"/><Relationship Id="rId7" Type="http://schemas.openxmlformats.org/officeDocument/2006/relationships/image" Target="../media/image304.sv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303.png"/><Relationship Id="rId11" Type="http://schemas.openxmlformats.org/officeDocument/2006/relationships/image" Target="../media/image308.svg"/><Relationship Id="rId5" Type="http://schemas.openxmlformats.org/officeDocument/2006/relationships/image" Target="../media/image218.svg"/><Relationship Id="rId10" Type="http://schemas.openxmlformats.org/officeDocument/2006/relationships/image" Target="../media/image307.png"/><Relationship Id="rId4" Type="http://schemas.openxmlformats.org/officeDocument/2006/relationships/image" Target="../media/image217.png"/><Relationship Id="rId9" Type="http://schemas.openxmlformats.org/officeDocument/2006/relationships/image" Target="../media/image306.svg"/></Relationships>
</file>

<file path=ppt/slides/_rels/slide34.xml.rels><?xml version="1.0" encoding="UTF-8" standalone="yes"?>
<Relationships xmlns="http://schemas.openxmlformats.org/package/2006/relationships"><Relationship Id="rId8" Type="http://schemas.openxmlformats.org/officeDocument/2006/relationships/image" Target="../media/image311.png"/><Relationship Id="rId13" Type="http://schemas.openxmlformats.org/officeDocument/2006/relationships/image" Target="../media/image316.svg"/><Relationship Id="rId3" Type="http://schemas.openxmlformats.org/officeDocument/2006/relationships/notesSlide" Target="../notesSlides/notesSlide34.xml"/><Relationship Id="rId7" Type="http://schemas.openxmlformats.org/officeDocument/2006/relationships/image" Target="../media/image310.svg"/><Relationship Id="rId12" Type="http://schemas.openxmlformats.org/officeDocument/2006/relationships/image" Target="../media/image315.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309.png"/><Relationship Id="rId11" Type="http://schemas.openxmlformats.org/officeDocument/2006/relationships/image" Target="../media/image314.svg"/><Relationship Id="rId5" Type="http://schemas.openxmlformats.org/officeDocument/2006/relationships/image" Target="../media/image218.svg"/><Relationship Id="rId15" Type="http://schemas.openxmlformats.org/officeDocument/2006/relationships/image" Target="../media/image318.svg"/><Relationship Id="rId10" Type="http://schemas.openxmlformats.org/officeDocument/2006/relationships/image" Target="../media/image313.png"/><Relationship Id="rId4" Type="http://schemas.openxmlformats.org/officeDocument/2006/relationships/image" Target="../media/image217.png"/><Relationship Id="rId9" Type="http://schemas.openxmlformats.org/officeDocument/2006/relationships/image" Target="../media/image312.svg"/><Relationship Id="rId14" Type="http://schemas.openxmlformats.org/officeDocument/2006/relationships/image" Target="../media/image317.png"/></Relationships>
</file>

<file path=ppt/slides/_rels/slide35.xml.rels><?xml version="1.0" encoding="UTF-8" standalone="yes"?>
<Relationships xmlns="http://schemas.openxmlformats.org/package/2006/relationships"><Relationship Id="rId8" Type="http://schemas.openxmlformats.org/officeDocument/2006/relationships/image" Target="../media/image321.png"/><Relationship Id="rId13" Type="http://schemas.openxmlformats.org/officeDocument/2006/relationships/image" Target="../media/image314.svg"/><Relationship Id="rId18" Type="http://schemas.openxmlformats.org/officeDocument/2006/relationships/image" Target="../media/image325.png"/><Relationship Id="rId3" Type="http://schemas.openxmlformats.org/officeDocument/2006/relationships/notesSlide" Target="../notesSlides/notesSlide35.xml"/><Relationship Id="rId21" Type="http://schemas.openxmlformats.org/officeDocument/2006/relationships/image" Target="../media/image328.svg"/><Relationship Id="rId7" Type="http://schemas.openxmlformats.org/officeDocument/2006/relationships/image" Target="../media/image310.svg"/><Relationship Id="rId12" Type="http://schemas.openxmlformats.org/officeDocument/2006/relationships/image" Target="../media/image313.png"/><Relationship Id="rId17" Type="http://schemas.openxmlformats.org/officeDocument/2006/relationships/image" Target="../media/image316.svg"/><Relationship Id="rId25" Type="http://schemas.openxmlformats.org/officeDocument/2006/relationships/image" Target="../media/image318.svg"/><Relationship Id="rId2" Type="http://schemas.openxmlformats.org/officeDocument/2006/relationships/slideLayout" Target="../slideLayouts/slideLayout7.xml"/><Relationship Id="rId16" Type="http://schemas.openxmlformats.org/officeDocument/2006/relationships/image" Target="../media/image315.png"/><Relationship Id="rId20" Type="http://schemas.openxmlformats.org/officeDocument/2006/relationships/image" Target="../media/image327.png"/><Relationship Id="rId1" Type="http://schemas.openxmlformats.org/officeDocument/2006/relationships/tags" Target="../tags/tag36.xml"/><Relationship Id="rId6" Type="http://schemas.openxmlformats.org/officeDocument/2006/relationships/image" Target="../media/image309.png"/><Relationship Id="rId11" Type="http://schemas.openxmlformats.org/officeDocument/2006/relationships/image" Target="../media/image312.svg"/><Relationship Id="rId24" Type="http://schemas.openxmlformats.org/officeDocument/2006/relationships/image" Target="../media/image317.png"/><Relationship Id="rId5" Type="http://schemas.openxmlformats.org/officeDocument/2006/relationships/image" Target="../media/image320.svg"/><Relationship Id="rId15" Type="http://schemas.openxmlformats.org/officeDocument/2006/relationships/image" Target="../media/image324.svg"/><Relationship Id="rId23" Type="http://schemas.openxmlformats.org/officeDocument/2006/relationships/image" Target="../media/image218.svg"/><Relationship Id="rId10" Type="http://schemas.openxmlformats.org/officeDocument/2006/relationships/image" Target="../media/image311.png"/><Relationship Id="rId19" Type="http://schemas.openxmlformats.org/officeDocument/2006/relationships/image" Target="../media/image326.svg"/><Relationship Id="rId4" Type="http://schemas.openxmlformats.org/officeDocument/2006/relationships/image" Target="../media/image319.png"/><Relationship Id="rId9" Type="http://schemas.openxmlformats.org/officeDocument/2006/relationships/image" Target="../media/image322.svg"/><Relationship Id="rId14" Type="http://schemas.openxmlformats.org/officeDocument/2006/relationships/image" Target="../media/image323.png"/><Relationship Id="rId22" Type="http://schemas.openxmlformats.org/officeDocument/2006/relationships/image" Target="../media/image217.png"/></Relationships>
</file>

<file path=ppt/slides/_rels/slide36.xml.rels><?xml version="1.0" encoding="UTF-8" standalone="yes"?>
<Relationships xmlns="http://schemas.openxmlformats.org/package/2006/relationships"><Relationship Id="rId8" Type="http://schemas.openxmlformats.org/officeDocument/2006/relationships/image" Target="../media/image331.png"/><Relationship Id="rId13" Type="http://schemas.openxmlformats.org/officeDocument/2006/relationships/image" Target="../media/image336.svg"/><Relationship Id="rId3" Type="http://schemas.openxmlformats.org/officeDocument/2006/relationships/notesSlide" Target="../notesSlides/notesSlide36.xml"/><Relationship Id="rId7" Type="http://schemas.openxmlformats.org/officeDocument/2006/relationships/image" Target="../media/image330.svg"/><Relationship Id="rId12" Type="http://schemas.openxmlformats.org/officeDocument/2006/relationships/image" Target="../media/image335.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329.png"/><Relationship Id="rId11" Type="http://schemas.openxmlformats.org/officeDocument/2006/relationships/image" Target="../media/image334.svg"/><Relationship Id="rId5" Type="http://schemas.openxmlformats.org/officeDocument/2006/relationships/image" Target="../media/image218.svg"/><Relationship Id="rId15" Type="http://schemas.openxmlformats.org/officeDocument/2006/relationships/image" Target="../media/image338.svg"/><Relationship Id="rId10" Type="http://schemas.openxmlformats.org/officeDocument/2006/relationships/image" Target="../media/image333.png"/><Relationship Id="rId4" Type="http://schemas.openxmlformats.org/officeDocument/2006/relationships/image" Target="../media/image217.png"/><Relationship Id="rId9" Type="http://schemas.openxmlformats.org/officeDocument/2006/relationships/image" Target="../media/image332.svg"/><Relationship Id="rId14" Type="http://schemas.openxmlformats.org/officeDocument/2006/relationships/image" Target="../media/image337.png"/></Relationships>
</file>

<file path=ppt/slides/_rels/slide3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29.png"/><Relationship Id="rId21" Type="http://schemas.openxmlformats.org/officeDocument/2006/relationships/image" Target="../media/image356.svg"/><Relationship Id="rId34" Type="http://schemas.openxmlformats.org/officeDocument/2006/relationships/image" Target="../media/image337.png"/><Relationship Id="rId7" Type="http://schemas.openxmlformats.org/officeDocument/2006/relationships/image" Target="../media/image342.sv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36.svg"/><Relationship Id="rId2" Type="http://schemas.openxmlformats.org/officeDocument/2006/relationships/slideLayout" Target="../slideLayouts/slideLayout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32.svg"/><Relationship Id="rId1" Type="http://schemas.openxmlformats.org/officeDocument/2006/relationships/tags" Target="../tags/tag38.xml"/><Relationship Id="rId6" Type="http://schemas.openxmlformats.org/officeDocument/2006/relationships/image" Target="../media/image341.pn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35.png"/><Relationship Id="rId37" Type="http://schemas.openxmlformats.org/officeDocument/2006/relationships/image" Target="../media/image218.svg"/><Relationship Id="rId5" Type="http://schemas.openxmlformats.org/officeDocument/2006/relationships/image" Target="../media/image340.sv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31.png"/><Relationship Id="rId36" Type="http://schemas.openxmlformats.org/officeDocument/2006/relationships/image" Target="../media/image217.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34.svg"/><Relationship Id="rId4" Type="http://schemas.openxmlformats.org/officeDocument/2006/relationships/image" Target="../media/image339.png"/><Relationship Id="rId9" Type="http://schemas.openxmlformats.org/officeDocument/2006/relationships/image" Target="../media/image344.sv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30.svg"/><Relationship Id="rId30" Type="http://schemas.openxmlformats.org/officeDocument/2006/relationships/image" Target="../media/image333.png"/><Relationship Id="rId35" Type="http://schemas.openxmlformats.org/officeDocument/2006/relationships/image" Target="../media/image338.svg"/><Relationship Id="rId8" Type="http://schemas.openxmlformats.org/officeDocument/2006/relationships/image" Target="../media/image343.png"/><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362.jpeg"/><Relationship Id="rId4" Type="http://schemas.openxmlformats.org/officeDocument/2006/relationships/image" Target="../media/image36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0.xml"/><Relationship Id="rId1" Type="http://schemas.openxmlformats.org/officeDocument/2006/relationships/tags" Target="../tags/tag40.xml"/><Relationship Id="rId5" Type="http://schemas.openxmlformats.org/officeDocument/2006/relationships/chart" Target="../charts/chart1.xml"/><Relationship Id="rId4" Type="http://schemas.openxmlformats.org/officeDocument/2006/relationships/image" Target="../media/image363.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41.xml"/><Relationship Id="rId1" Type="http://schemas.openxmlformats.org/officeDocument/2006/relationships/themeOverride" Target="../theme/themeOverride4.xml"/><Relationship Id="rId6" Type="http://schemas.openxmlformats.org/officeDocument/2006/relationships/chart" Target="../charts/chart2.xml"/><Relationship Id="rId5" Type="http://schemas.openxmlformats.org/officeDocument/2006/relationships/image" Target="../media/image364.jp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42.xml"/><Relationship Id="rId1" Type="http://schemas.openxmlformats.org/officeDocument/2006/relationships/themeOverride" Target="../theme/themeOverride5.xml"/><Relationship Id="rId5" Type="http://schemas.openxmlformats.org/officeDocument/2006/relationships/image" Target="../media/image36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367.jpeg"/><Relationship Id="rId4" Type="http://schemas.openxmlformats.org/officeDocument/2006/relationships/image" Target="../media/image36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0.xml"/><Relationship Id="rId1" Type="http://schemas.openxmlformats.org/officeDocument/2006/relationships/tags" Target="../tags/tag44.xml"/><Relationship Id="rId4" Type="http://schemas.openxmlformats.org/officeDocument/2006/relationships/chart" Target="../charts/char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0.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46.xml"/><Relationship Id="rId1" Type="http://schemas.openxmlformats.org/officeDocument/2006/relationships/themeOverride" Target="../theme/themeOverride6.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368.jpeg"/></Relationships>
</file>

<file path=ppt/slides/_rels/slide47.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notesSlide" Target="../notesSlides/notesSlide47.xml"/><Relationship Id="rId7" Type="http://schemas.openxmlformats.org/officeDocument/2006/relationships/image" Target="../media/image372.sv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371.png"/><Relationship Id="rId11" Type="http://schemas.openxmlformats.org/officeDocument/2006/relationships/image" Target="../media/image376.svg"/><Relationship Id="rId5" Type="http://schemas.openxmlformats.org/officeDocument/2006/relationships/image" Target="../media/image370.svg"/><Relationship Id="rId10" Type="http://schemas.openxmlformats.org/officeDocument/2006/relationships/image" Target="../media/image375.png"/><Relationship Id="rId4" Type="http://schemas.openxmlformats.org/officeDocument/2006/relationships/image" Target="../media/image369.png"/><Relationship Id="rId9" Type="http://schemas.openxmlformats.org/officeDocument/2006/relationships/image" Target="../media/image374.sv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379.sv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378.png"/><Relationship Id="rId5" Type="http://schemas.openxmlformats.org/officeDocument/2006/relationships/image" Target="../media/image377.png"/><Relationship Id="rId4" Type="http://schemas.openxmlformats.org/officeDocument/2006/relationships/hyperlink" Target="https://us.orsted.com/wind-projects?gclid=Cj0KCQjw3f6HBhDHARIsAD_i3D8eDHuqICDPrJRmnft9iE3Kly936LC48Q98i2w2egdmUiLNmAg1GykaApGUEALw_wcB"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384.png"/><Relationship Id="rId3" Type="http://schemas.openxmlformats.org/officeDocument/2006/relationships/notesSlide" Target="../notesSlides/notesSlide49.xml"/><Relationship Id="rId7" Type="http://schemas.openxmlformats.org/officeDocument/2006/relationships/image" Target="../media/image383.svg"/><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382.png"/><Relationship Id="rId11" Type="http://schemas.openxmlformats.org/officeDocument/2006/relationships/image" Target="../media/image218.svg"/><Relationship Id="rId5" Type="http://schemas.openxmlformats.org/officeDocument/2006/relationships/image" Target="../media/image381.svg"/><Relationship Id="rId10" Type="http://schemas.openxmlformats.org/officeDocument/2006/relationships/image" Target="../media/image217.png"/><Relationship Id="rId4" Type="http://schemas.openxmlformats.org/officeDocument/2006/relationships/image" Target="../media/image380.png"/><Relationship Id="rId9" Type="http://schemas.openxmlformats.org/officeDocument/2006/relationships/image" Target="../media/image385.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389.jpeg"/><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388.jpeg"/><Relationship Id="rId5" Type="http://schemas.openxmlformats.org/officeDocument/2006/relationships/image" Target="../media/image387.jpeg"/><Relationship Id="rId4" Type="http://schemas.openxmlformats.org/officeDocument/2006/relationships/image" Target="../media/image386.jpg"/></Relationships>
</file>

<file path=ppt/slides/_rels/slide51.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notesSlide" Target="../notesSlides/notesSlide51.xml"/><Relationship Id="rId7" Type="http://schemas.openxmlformats.org/officeDocument/2006/relationships/image" Target="../media/image389.jpeg"/><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388.jpeg"/><Relationship Id="rId5" Type="http://schemas.openxmlformats.org/officeDocument/2006/relationships/image" Target="../media/image387.jpeg"/><Relationship Id="rId4" Type="http://schemas.openxmlformats.org/officeDocument/2006/relationships/image" Target="../media/image386.jpg"/><Relationship Id="rId9" Type="http://schemas.openxmlformats.org/officeDocument/2006/relationships/image" Target="../media/image391.png"/></Relationships>
</file>

<file path=ppt/slides/_rels/slide52.xml.rels><?xml version="1.0" encoding="UTF-8" standalone="yes"?>
<Relationships xmlns="http://schemas.openxmlformats.org/package/2006/relationships"><Relationship Id="rId8" Type="http://schemas.openxmlformats.org/officeDocument/2006/relationships/image" Target="../media/image396.png"/><Relationship Id="rId13" Type="http://schemas.openxmlformats.org/officeDocument/2006/relationships/image" Target="../media/image401.png"/><Relationship Id="rId3" Type="http://schemas.openxmlformats.org/officeDocument/2006/relationships/notesSlide" Target="../notesSlides/notesSlide52.xml"/><Relationship Id="rId7" Type="http://schemas.openxmlformats.org/officeDocument/2006/relationships/image" Target="../media/image395.png"/><Relationship Id="rId12" Type="http://schemas.openxmlformats.org/officeDocument/2006/relationships/image" Target="../media/image400.png"/><Relationship Id="rId2" Type="http://schemas.openxmlformats.org/officeDocument/2006/relationships/slideLayout" Target="../slideLayouts/slideLayout66.xml"/><Relationship Id="rId1" Type="http://schemas.openxmlformats.org/officeDocument/2006/relationships/tags" Target="../tags/tag53.xml"/><Relationship Id="rId6" Type="http://schemas.openxmlformats.org/officeDocument/2006/relationships/image" Target="../media/image394.png"/><Relationship Id="rId11" Type="http://schemas.openxmlformats.org/officeDocument/2006/relationships/image" Target="../media/image399.png"/><Relationship Id="rId5" Type="http://schemas.openxmlformats.org/officeDocument/2006/relationships/image" Target="../media/image393.png"/><Relationship Id="rId10" Type="http://schemas.openxmlformats.org/officeDocument/2006/relationships/image" Target="../media/image398.png"/><Relationship Id="rId4" Type="http://schemas.openxmlformats.org/officeDocument/2006/relationships/image" Target="../media/image392.png"/><Relationship Id="rId9" Type="http://schemas.openxmlformats.org/officeDocument/2006/relationships/image" Target="../media/image39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6.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6.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403.png"/><Relationship Id="rId4" Type="http://schemas.openxmlformats.org/officeDocument/2006/relationships/image" Target="../media/image40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notesSlide" Target="../notesSlides/notesSlide7.xml"/><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notesSlide" Target="../notesSlides/notesSlide8.xml"/><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notesSlide" Target="../notesSlides/notesSlide9.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3119082" y="3579483"/>
            <a:ext cx="12049835" cy="106426"/>
          </a:xfrm>
          <a:prstGeom prst="rect">
            <a:avLst/>
          </a:prstGeom>
          <a:solidFill>
            <a:srgbClr val="FFCC37"/>
          </a:solidFill>
        </p:spPr>
        <p:txBody>
          <a:bodyPr/>
          <a:lstStyle/>
          <a:p>
            <a:endParaRPr lang="en-US"/>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9263" y="1726359"/>
            <a:ext cx="898853" cy="131216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5879" y="1769915"/>
            <a:ext cx="1225055" cy="122505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1742144"/>
            <a:ext cx="1479621" cy="13834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60667" y="1577309"/>
            <a:ext cx="1286201" cy="161026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32206" y="1945184"/>
            <a:ext cx="509349" cy="509349"/>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75" y="1711338"/>
            <a:ext cx="1510943" cy="148639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365729" y="1719984"/>
            <a:ext cx="1322512" cy="1427813"/>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917025" y="2323930"/>
            <a:ext cx="219920" cy="219920"/>
          </a:xfrm>
          <a:prstGeom prst="rect">
            <a:avLst/>
          </a:prstGeom>
        </p:spPr>
      </p:pic>
      <p:sp>
        <p:nvSpPr>
          <p:cNvPr id="11" name="TextBox 11"/>
          <p:cNvSpPr txBox="1"/>
          <p:nvPr/>
        </p:nvSpPr>
        <p:spPr>
          <a:xfrm>
            <a:off x="2046441" y="5482565"/>
            <a:ext cx="14195118" cy="1724025"/>
          </a:xfrm>
          <a:prstGeom prst="rect">
            <a:avLst/>
          </a:prstGeom>
        </p:spPr>
        <p:txBody>
          <a:bodyPr lIns="0" tIns="0" rIns="0" bIns="0" rtlCol="0" anchor="t">
            <a:spAutoFit/>
          </a:bodyPr>
          <a:lstStyle/>
          <a:p>
            <a:pPr marL="0" marR="0" lvl="0" indent="0" algn="ctr" defTabSz="914400" rtl="0" eaLnBrk="1" fontAlgn="auto" latinLnBrk="0" hangingPunct="1">
              <a:lnSpc>
                <a:spcPts val="13200"/>
              </a:lnSpc>
              <a:spcBef>
                <a:spcPts val="0"/>
              </a:spcBef>
              <a:spcAft>
                <a:spcPts val="0"/>
              </a:spcAft>
              <a:buClrTx/>
              <a:buSzTx/>
              <a:buFontTx/>
              <a:buNone/>
              <a:tabLst/>
              <a:defRPr/>
            </a:pPr>
            <a:r>
              <a:rPr kumimoji="0" lang="en-US" sz="12000" b="0" i="0" u="none" strike="noStrike" kern="1200" cap="none" spc="359" normalizeH="0" baseline="0" noProof="0" dirty="0">
                <a:ln>
                  <a:noFill/>
                </a:ln>
                <a:solidFill>
                  <a:srgbClr val="FFCC37"/>
                </a:solidFill>
                <a:effectLst/>
                <a:uLnTx/>
                <a:uFillTx/>
                <a:latin typeface="Fredoka One"/>
                <a:ea typeface="+mn-ea"/>
                <a:cs typeface="+mn-cs"/>
              </a:rPr>
              <a:t>ENERGY</a:t>
            </a:r>
          </a:p>
        </p:txBody>
      </p:sp>
      <p:sp>
        <p:nvSpPr>
          <p:cNvPr id="12" name="TextBox 12"/>
          <p:cNvSpPr txBox="1"/>
          <p:nvPr/>
        </p:nvSpPr>
        <p:spPr>
          <a:xfrm>
            <a:off x="3008562" y="7343945"/>
            <a:ext cx="12270875" cy="638636"/>
          </a:xfrm>
          <a:prstGeom prst="rect">
            <a:avLst/>
          </a:prstGeom>
        </p:spPr>
        <p:txBody>
          <a:bodyPr lIns="0" tIns="0" rIns="0" bIns="0" rtlCol="0" anchor="t">
            <a:spAutoFit/>
          </a:bodyPr>
          <a:lstStyle/>
          <a:p>
            <a:pPr marL="0" marR="0" lvl="0" indent="0" algn="ctr" defTabSz="914400" rtl="0" eaLnBrk="1" fontAlgn="auto" latinLnBrk="0" hangingPunct="1">
              <a:lnSpc>
                <a:spcPts val="5220"/>
              </a:lnSpc>
              <a:spcBef>
                <a:spcPts val="0"/>
              </a:spcBef>
              <a:spcAft>
                <a:spcPts val="0"/>
              </a:spcAft>
              <a:buClrTx/>
              <a:buSzTx/>
              <a:buFontTx/>
              <a:buNone/>
              <a:tabLst/>
              <a:defRPr/>
            </a:pPr>
            <a:r>
              <a:rPr kumimoji="0" lang="en-US" sz="3600" b="0" i="0" u="none" strike="noStrike" kern="1200" cap="none" spc="288" normalizeH="0" baseline="0" noProof="0" dirty="0">
                <a:ln>
                  <a:noFill/>
                </a:ln>
                <a:solidFill>
                  <a:srgbClr val="FFFDF5"/>
                </a:solidFill>
                <a:effectLst/>
                <a:uLnTx/>
                <a:uFillTx/>
                <a:latin typeface="Quicksand"/>
                <a:ea typeface="+mn-ea"/>
                <a:cs typeface="+mn-cs"/>
              </a:rPr>
              <a:t>Giving </a:t>
            </a:r>
            <a:r>
              <a:rPr kumimoji="0" lang="en-US" sz="3600" b="0" i="0" u="none" strike="noStrike" kern="1200" cap="none" spc="288" normalizeH="0" baseline="0" noProof="0" dirty="0">
                <a:ln>
                  <a:noFill/>
                </a:ln>
                <a:solidFill>
                  <a:srgbClr val="FFFDF5"/>
                </a:solidFill>
                <a:effectLst/>
                <a:uLnTx/>
                <a:uFillTx/>
                <a:latin typeface="Playlist" pitchFamily="50" charset="0"/>
                <a:ea typeface="+mn-ea"/>
                <a:cs typeface="+mn-cs"/>
              </a:rPr>
              <a:t>Life</a:t>
            </a:r>
            <a:r>
              <a:rPr kumimoji="0" lang="en-US" sz="3600" b="0" i="0" u="none" strike="noStrike" kern="1200" cap="none" spc="288" normalizeH="0" baseline="0" noProof="0" dirty="0">
                <a:ln>
                  <a:noFill/>
                </a:ln>
                <a:solidFill>
                  <a:srgbClr val="FFFDF5"/>
                </a:solidFill>
                <a:effectLst/>
                <a:uLnTx/>
                <a:uFillTx/>
                <a:latin typeface="Quicksand"/>
                <a:ea typeface="+mn-ea"/>
                <a:cs typeface="+mn-cs"/>
              </a:rPr>
              <a:t> and Creating </a:t>
            </a:r>
            <a:r>
              <a:rPr kumimoji="0" lang="en-US" sz="3600" b="0" i="0" u="none" strike="noStrike" kern="1200" cap="none" spc="288" normalizeH="0" baseline="0" noProof="0" dirty="0">
                <a:ln>
                  <a:noFill/>
                </a:ln>
                <a:solidFill>
                  <a:srgbClr val="FFFDF5"/>
                </a:solidFill>
                <a:effectLst/>
                <a:uLnTx/>
                <a:uFillTx/>
                <a:latin typeface="Playlist" pitchFamily="50" charset="0"/>
                <a:ea typeface="+mn-ea"/>
                <a:cs typeface="+mn-cs"/>
              </a:rPr>
              <a:t>Change</a:t>
            </a:r>
          </a:p>
        </p:txBody>
      </p:sp>
      <p:sp>
        <p:nvSpPr>
          <p:cNvPr id="13" name="TextBox 13"/>
          <p:cNvSpPr txBox="1"/>
          <p:nvPr/>
        </p:nvSpPr>
        <p:spPr>
          <a:xfrm>
            <a:off x="3008562" y="4315492"/>
            <a:ext cx="12270875" cy="638175"/>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4200" b="0" i="0" u="none" strike="noStrike" kern="1200" cap="none" spc="189" normalizeH="0" baseline="0" noProof="0" dirty="0">
                <a:ln>
                  <a:noFill/>
                </a:ln>
                <a:solidFill>
                  <a:srgbClr val="FFFDF5"/>
                </a:solidFill>
                <a:effectLst/>
                <a:uLnTx/>
                <a:uFillTx/>
                <a:latin typeface="Quicksand Bold"/>
                <a:ea typeface="+mn-ea"/>
                <a:cs typeface="+mn-cs"/>
              </a:rPr>
              <a:t>A TEACHER’S GUIDE TO</a:t>
            </a:r>
          </a:p>
        </p:txBody>
      </p:sp>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108891" y="1798490"/>
            <a:ext cx="132309" cy="132309"/>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370048" y="2768823"/>
            <a:ext cx="132309" cy="132309"/>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94304" y="2506271"/>
            <a:ext cx="132309" cy="132309"/>
          </a:xfrm>
          <a:prstGeom prst="rect">
            <a:avLst/>
          </a:prstGeom>
        </p:spPr>
      </p:pic>
    </p:spTree>
    <p:custDataLst>
      <p:tags r:id="rId1"/>
    </p:custDataLst>
    <p:extLst>
      <p:ext uri="{BB962C8B-B14F-4D97-AF65-F5344CB8AC3E}">
        <p14:creationId xmlns:p14="http://schemas.microsoft.com/office/powerpoint/2010/main" val="68540216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 name="AutoShape 3"/>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4" name="AutoShape 4"/>
          <p:cNvSpPr/>
          <p:nvPr/>
        </p:nvSpPr>
        <p:spPr>
          <a:xfrm>
            <a:off x="3119082" y="3579483"/>
            <a:ext cx="12049835" cy="106426"/>
          </a:xfrm>
          <a:prstGeom prst="rect">
            <a:avLst/>
          </a:prstGeom>
          <a:solidFill>
            <a:srgbClr val="FFCC37"/>
          </a:solidFill>
        </p:spPr>
        <p:txBody>
          <a:bodyPr/>
          <a:lstStyle/>
          <a:p>
            <a:endParaRPr lang="en-US"/>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9263" y="1726359"/>
            <a:ext cx="898853" cy="131216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5879" y="1769915"/>
            <a:ext cx="1225055" cy="122505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1742144"/>
            <a:ext cx="1479621" cy="138349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60667" y="1577309"/>
            <a:ext cx="1286201" cy="1610267"/>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32206" y="1945184"/>
            <a:ext cx="509349" cy="50934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75" y="1711338"/>
            <a:ext cx="1510943" cy="148639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365729" y="1719984"/>
            <a:ext cx="1322512" cy="1427813"/>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917025" y="2323930"/>
            <a:ext cx="219920" cy="219920"/>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370048" y="2768823"/>
            <a:ext cx="132309" cy="132309"/>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94304" y="2506271"/>
            <a:ext cx="132309" cy="132309"/>
          </a:xfrm>
          <a:prstGeom prst="rect">
            <a:avLst/>
          </a:prstGeom>
        </p:spPr>
      </p:pic>
      <p:sp>
        <p:nvSpPr>
          <p:cNvPr id="16" name="TextBox 16"/>
          <p:cNvSpPr txBox="1"/>
          <p:nvPr/>
        </p:nvSpPr>
        <p:spPr>
          <a:xfrm>
            <a:off x="1668921" y="5524500"/>
            <a:ext cx="14950156" cy="1838325"/>
          </a:xfrm>
          <a:prstGeom prst="rect">
            <a:avLst/>
          </a:prstGeom>
        </p:spPr>
        <p:txBody>
          <a:bodyPr lIns="0" tIns="0" rIns="0" bIns="0" rtlCol="0" anchor="t">
            <a:spAutoFit/>
          </a:bodyPr>
          <a:lstStyle/>
          <a:p>
            <a:pPr algn="ctr">
              <a:lnSpc>
                <a:spcPts val="14400"/>
              </a:lnSpc>
            </a:pPr>
            <a:r>
              <a:rPr lang="en-US" sz="12000" spc="540" dirty="0">
                <a:solidFill>
                  <a:srgbClr val="FFFDF5"/>
                </a:solidFill>
                <a:latin typeface="Quicksand Bold"/>
              </a:rPr>
              <a:t>WHAT IS ENERGY?</a:t>
            </a:r>
          </a:p>
        </p:txBody>
      </p:sp>
      <p:sp>
        <p:nvSpPr>
          <p:cNvPr id="18" name="TextBox 18"/>
          <p:cNvSpPr txBox="1"/>
          <p:nvPr/>
        </p:nvSpPr>
        <p:spPr>
          <a:xfrm>
            <a:off x="3876848" y="3952585"/>
            <a:ext cx="10534305" cy="619125"/>
          </a:xfrm>
          <a:prstGeom prst="rect">
            <a:avLst/>
          </a:prstGeom>
        </p:spPr>
        <p:txBody>
          <a:bodyPr lIns="0" tIns="0" rIns="0" bIns="0" rtlCol="0" anchor="t">
            <a:spAutoFit/>
          </a:bodyPr>
          <a:lstStyle/>
          <a:p>
            <a:pPr algn="ctr">
              <a:lnSpc>
                <a:spcPts val="5220"/>
              </a:lnSpc>
            </a:pPr>
            <a:r>
              <a:rPr lang="en-US" sz="3600" spc="288">
                <a:solidFill>
                  <a:srgbClr val="FFCC37"/>
                </a:solidFill>
                <a:latin typeface="Quicksand Bold"/>
              </a:rPr>
              <a:t>Section #1</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 name="AutoShape 3"/>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97200" y="7734300"/>
            <a:ext cx="1899438" cy="1938202"/>
          </a:xfrm>
          <a:prstGeom prst="rect">
            <a:avLst/>
          </a:prstGeom>
        </p:spPr>
      </p:pic>
      <p:sp>
        <p:nvSpPr>
          <p:cNvPr id="17" name="TextBox 17"/>
          <p:cNvSpPr txBox="1"/>
          <p:nvPr/>
        </p:nvSpPr>
        <p:spPr>
          <a:xfrm>
            <a:off x="1143000" y="2400300"/>
            <a:ext cx="17003098" cy="6988067"/>
          </a:xfrm>
          <a:prstGeom prst="rect">
            <a:avLst/>
          </a:prstGeom>
        </p:spPr>
        <p:txBody>
          <a:bodyPr wrap="square" lIns="0" tIns="0" rIns="0" bIns="0" rtlCol="0" anchor="t">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7500" dirty="0">
                <a:solidFill>
                  <a:srgbClr val="FFCC37"/>
                </a:solidFill>
                <a:latin typeface="+mj-lt"/>
              </a:rPr>
              <a:t>WHAT IS THE FIRST THING THAT COMES TO MIND WHEN YOU HEAR THE WORD ENERGY? </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8800" b="0" i="0" u="none" strike="noStrike" kern="1200" cap="none" spc="288" normalizeH="0" baseline="0" noProof="0" dirty="0">
              <a:ln>
                <a:noFill/>
              </a:ln>
              <a:solidFill>
                <a:srgbClr val="FFCC37"/>
              </a:solidFill>
              <a:effectLst/>
              <a:uLnTx/>
              <a:uFillTx/>
              <a:latin typeface="+mj-lt"/>
              <a:ea typeface="+mn-ea"/>
              <a:cs typeface="+mn-cs"/>
            </a:endParaRPr>
          </a:p>
        </p:txBody>
      </p:sp>
    </p:spTree>
    <p:custDataLst>
      <p:tags r:id="rId1"/>
    </p:custDataLst>
    <p:extLst>
      <p:ext uri="{BB962C8B-B14F-4D97-AF65-F5344CB8AC3E}">
        <p14:creationId xmlns:p14="http://schemas.microsoft.com/office/powerpoint/2010/main" val="3590236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0" y="4982512"/>
            <a:ext cx="7731953" cy="125455"/>
          </a:xfrm>
          <a:prstGeom prst="rect">
            <a:avLst/>
          </a:prstGeom>
          <a:solidFill>
            <a:srgbClr val="5271FF"/>
          </a:solidFill>
        </p:spPr>
        <p:txBody>
          <a:bodyPr/>
          <a:lstStyle/>
          <a:p>
            <a:endParaRPr lang="en-US"/>
          </a:p>
        </p:txBody>
      </p:sp>
      <p:pic>
        <p:nvPicPr>
          <p:cNvPr id="3" name="Picture 3"/>
          <p:cNvPicPr>
            <a:picLocks noChangeAspect="1"/>
          </p:cNvPicPr>
          <p:nvPr/>
        </p:nvPicPr>
        <p:blipFill>
          <a:blip r:embed="rId4"/>
          <a:srcRect l="28488" r="11180"/>
          <a:stretch>
            <a:fillRect/>
          </a:stretch>
        </p:blipFill>
        <p:spPr>
          <a:xfrm>
            <a:off x="8978612" y="0"/>
            <a:ext cx="9309388"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6921212" y="489514"/>
            <a:ext cx="4114800" cy="41148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6921212" y="6092693"/>
            <a:ext cx="4114800" cy="4114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25688" y="7983985"/>
            <a:ext cx="2830870" cy="2006379"/>
          </a:xfrm>
          <a:prstGeom prst="rect">
            <a:avLst/>
          </a:prstGeom>
        </p:spPr>
      </p:pic>
      <p:sp>
        <p:nvSpPr>
          <p:cNvPr id="7" name="TextBox 7"/>
          <p:cNvSpPr txBox="1"/>
          <p:nvPr/>
        </p:nvSpPr>
        <p:spPr>
          <a:xfrm>
            <a:off x="1143222" y="790663"/>
            <a:ext cx="6599220" cy="2194560"/>
          </a:xfrm>
          <a:prstGeom prst="rect">
            <a:avLst/>
          </a:prstGeom>
        </p:spPr>
        <p:txBody>
          <a:bodyPr lIns="0" tIns="0" rIns="0" bIns="0" rtlCol="0" anchor="t">
            <a:spAutoFit/>
          </a:bodyPr>
          <a:lstStyle/>
          <a:p>
            <a:pPr algn="l">
              <a:lnSpc>
                <a:spcPts val="8579"/>
              </a:lnSpc>
            </a:pPr>
            <a:r>
              <a:rPr lang="en-US" sz="7799">
                <a:solidFill>
                  <a:srgbClr val="5271FF"/>
                </a:solidFill>
                <a:latin typeface="Quicksand Bold"/>
              </a:rPr>
              <a:t>VARYING VIEWS</a:t>
            </a:r>
          </a:p>
        </p:txBody>
      </p:sp>
      <p:sp>
        <p:nvSpPr>
          <p:cNvPr id="8" name="TextBox 8"/>
          <p:cNvSpPr txBox="1"/>
          <p:nvPr/>
        </p:nvSpPr>
        <p:spPr>
          <a:xfrm>
            <a:off x="1137978" y="3378311"/>
            <a:ext cx="6593975" cy="1072515"/>
          </a:xfrm>
          <a:prstGeom prst="rect">
            <a:avLst/>
          </a:prstGeom>
        </p:spPr>
        <p:txBody>
          <a:bodyPr lIns="0" tIns="0" rIns="0" bIns="0" rtlCol="0" anchor="t">
            <a:spAutoFit/>
          </a:bodyPr>
          <a:lstStyle/>
          <a:p>
            <a:pPr algn="l">
              <a:lnSpc>
                <a:spcPts val="4290"/>
              </a:lnSpc>
            </a:pPr>
            <a:r>
              <a:rPr lang="en-US" sz="3300" spc="165">
                <a:solidFill>
                  <a:srgbClr val="FFFFFF"/>
                </a:solidFill>
                <a:latin typeface="Quicksand Bold"/>
              </a:rPr>
              <a:t>HOW DO YOUR STUDENTS VIEW ENERGY?</a:t>
            </a:r>
          </a:p>
        </p:txBody>
      </p:sp>
      <p:sp>
        <p:nvSpPr>
          <p:cNvPr id="9" name="TextBox 9"/>
          <p:cNvSpPr txBox="1"/>
          <p:nvPr/>
        </p:nvSpPr>
        <p:spPr>
          <a:xfrm>
            <a:off x="1028700" y="5714495"/>
            <a:ext cx="6593975" cy="2269490"/>
          </a:xfrm>
          <a:prstGeom prst="rect">
            <a:avLst/>
          </a:prstGeom>
        </p:spPr>
        <p:txBody>
          <a:bodyPr lIns="0" tIns="0" rIns="0" bIns="0" rtlCol="0" anchor="t">
            <a:spAutoFit/>
          </a:bodyPr>
          <a:lstStyle/>
          <a:p>
            <a:pPr algn="l">
              <a:lnSpc>
                <a:spcPts val="3640"/>
              </a:lnSpc>
            </a:pPr>
            <a:r>
              <a:rPr lang="en-US" sz="2800" spc="140" dirty="0">
                <a:solidFill>
                  <a:srgbClr val="FFFFFF"/>
                </a:solidFill>
                <a:latin typeface="Quicksand Bold"/>
              </a:rPr>
              <a:t>BY STARTING THE LESSON WITH A QUESTION, YOU CAN GAIN A BETTER UNDERSTANDING OF HOW WELL THE CLASS UNDERSTANDS THIS TOPIC.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1" y="2007048"/>
            <a:ext cx="17564100" cy="8179173"/>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08114" y="4506017"/>
            <a:ext cx="1002521" cy="104838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25930" y="4923833"/>
            <a:ext cx="822187" cy="108718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80743" y="5916869"/>
            <a:ext cx="1056492" cy="109481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708724" y="7780431"/>
            <a:ext cx="742459" cy="89995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029329" y="6460358"/>
            <a:ext cx="822187" cy="763606"/>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024363" y="7743465"/>
            <a:ext cx="1073828" cy="936916"/>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680419" y="3942327"/>
            <a:ext cx="1050671" cy="1149844"/>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868400" y="6096634"/>
            <a:ext cx="1295780" cy="1127329"/>
          </a:xfrm>
          <a:prstGeom prst="rect">
            <a:avLst/>
          </a:prstGeom>
        </p:spPr>
      </p:pic>
      <p:pic>
        <p:nvPicPr>
          <p:cNvPr id="17"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5040142" y="4554618"/>
            <a:ext cx="1470520" cy="678277"/>
          </a:xfrm>
          <a:prstGeom prst="rect">
            <a:avLst/>
          </a:prstGeom>
        </p:spPr>
      </p:pic>
      <p:sp>
        <p:nvSpPr>
          <p:cNvPr id="22" name="TextBox 22"/>
          <p:cNvSpPr txBox="1"/>
          <p:nvPr/>
        </p:nvSpPr>
        <p:spPr>
          <a:xfrm>
            <a:off x="114300" y="705217"/>
            <a:ext cx="18059400" cy="1026435"/>
          </a:xfrm>
          <a:prstGeom prst="rect">
            <a:avLst/>
          </a:prstGeom>
        </p:spPr>
        <p:txBody>
          <a:bodyPr wrap="square" lIns="0" tIns="0" rIns="0" bIns="0" rtlCol="0" anchor="t">
            <a:spAutoFit/>
          </a:bodyPr>
          <a:lstStyle/>
          <a:p>
            <a:pPr algn="ctr">
              <a:lnSpc>
                <a:spcPts val="7590"/>
              </a:lnSpc>
            </a:pPr>
            <a:r>
              <a:rPr lang="en-US" sz="9600" dirty="0">
                <a:solidFill>
                  <a:srgbClr val="FFCC37"/>
                </a:solidFill>
                <a:latin typeface="Quicksand Bold"/>
              </a:rPr>
              <a:t>QUESTION BASED ACTIVITY</a:t>
            </a:r>
          </a:p>
        </p:txBody>
      </p:sp>
      <p:sp>
        <p:nvSpPr>
          <p:cNvPr id="24" name="TextBox 24"/>
          <p:cNvSpPr txBox="1"/>
          <p:nvPr/>
        </p:nvSpPr>
        <p:spPr>
          <a:xfrm>
            <a:off x="2220369" y="5619628"/>
            <a:ext cx="6812536" cy="1040670"/>
          </a:xfrm>
          <a:prstGeom prst="rect">
            <a:avLst/>
          </a:prstGeom>
        </p:spPr>
        <p:txBody>
          <a:bodyPr wrap="square" lIns="0" tIns="0" rIns="0" bIns="0" rtlCol="0" anchor="t">
            <a:spAutoFit/>
          </a:bodyPr>
          <a:lstStyle/>
          <a:p>
            <a:pPr algn="ctr">
              <a:lnSpc>
                <a:spcPts val="7279"/>
              </a:lnSpc>
            </a:pPr>
            <a:r>
              <a:rPr lang="en-US" sz="5199" dirty="0">
                <a:solidFill>
                  <a:srgbClr val="F2F2F2"/>
                </a:solidFill>
                <a:latin typeface="Gochi Hand"/>
              </a:rPr>
              <a:t>What is </a:t>
            </a:r>
            <a:r>
              <a:rPr lang="en-US" sz="8800" dirty="0">
                <a:solidFill>
                  <a:srgbClr val="F2F2F2"/>
                </a:solidFill>
                <a:latin typeface="Playlist" pitchFamily="50" charset="0"/>
              </a:rPr>
              <a:t>Energy</a:t>
            </a:r>
            <a:r>
              <a:rPr lang="en-US" sz="5199" dirty="0">
                <a:solidFill>
                  <a:srgbClr val="F2F2F2"/>
                </a:solidFill>
                <a:latin typeface="Gochi Hand"/>
              </a:rPr>
              <a:t>?</a:t>
            </a:r>
          </a:p>
        </p:txBody>
      </p:sp>
      <p:pic>
        <p:nvPicPr>
          <p:cNvPr id="25" name="Picture 14">
            <a:extLst>
              <a:ext uri="{FF2B5EF4-FFF2-40B4-BE49-F238E27FC236}">
                <a16:creationId xmlns:a16="http://schemas.microsoft.com/office/drawing/2014/main" id="{98227DC7-189B-47A9-AB00-62BC554B692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918772" y="5723382"/>
            <a:ext cx="1073828" cy="936916"/>
          </a:xfrm>
          <a:prstGeom prst="rect">
            <a:avLst/>
          </a:prstGeom>
        </p:spPr>
      </p:pic>
      <p:pic>
        <p:nvPicPr>
          <p:cNvPr id="26" name="Picture 15">
            <a:extLst>
              <a:ext uri="{FF2B5EF4-FFF2-40B4-BE49-F238E27FC236}">
                <a16:creationId xmlns:a16="http://schemas.microsoft.com/office/drawing/2014/main" id="{0DF502D9-C4CB-46DA-A651-BDA672D1FC6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516290" y="7799385"/>
            <a:ext cx="1050671" cy="1149844"/>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4500"/>
                            </p:stCondLst>
                            <p:childTnLst>
                              <p:par>
                                <p:cTn id="46" presetID="10" presetClass="entr" presetSubtype="0"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 0 L 0.25 0 E" pathEditMode="relative" ptsTypes="">
                                      <p:cBhvr>
                                        <p:cTn id="56" dur="2000" fill="hold"/>
                                        <p:tgtEl>
                                          <p:spTgt spid="11"/>
                                        </p:tgtEl>
                                        <p:attrNameLst>
                                          <p:attrName>ppt_x</p:attrName>
                                          <p:attrName>ppt_y</p:attrName>
                                        </p:attrNameLst>
                                      </p:cBhvr>
                                    </p:animMotion>
                                  </p:childTnLst>
                                </p:cTn>
                              </p:par>
                              <p:par>
                                <p:cTn id="57" presetID="63" presetClass="path" presetSubtype="0" accel="50000" decel="50000" fill="hold" nodeType="withEffect">
                                  <p:stCondLst>
                                    <p:cond delay="0"/>
                                  </p:stCondLst>
                                  <p:childTnLst>
                                    <p:animMotion origin="layout" path="M 4.58333E-6 -3.20988E-6 L 0.21119 -0.00293 " pathEditMode="relative" rAng="0" ptsTypes="AA">
                                      <p:cBhvr>
                                        <p:cTn id="58" dur="2000" fill="hold"/>
                                        <p:tgtEl>
                                          <p:spTgt spid="15"/>
                                        </p:tgtEl>
                                        <p:attrNameLst>
                                          <p:attrName>ppt_x</p:attrName>
                                          <p:attrName>ppt_y</p:attrName>
                                        </p:attrNameLst>
                                      </p:cBhvr>
                                      <p:rCtr x="10556" y="-154"/>
                                    </p:animMotion>
                                  </p:childTnLst>
                                </p:cTn>
                              </p:par>
                              <p:par>
                                <p:cTn id="59" presetID="63" presetClass="path" presetSubtype="0" accel="50000" decel="50000" fill="hold" nodeType="withEffect">
                                  <p:stCondLst>
                                    <p:cond delay="0"/>
                                  </p:stCondLst>
                                  <p:childTnLst>
                                    <p:animMotion origin="layout" path="M -2.63889E-6 -3.20988E-6 L 0.09419 -0.0091 " pathEditMode="relative" rAng="0" ptsTypes="AA">
                                      <p:cBhvr>
                                        <p:cTn id="60" dur="2000" fill="hold"/>
                                        <p:tgtEl>
                                          <p:spTgt spid="26"/>
                                        </p:tgtEl>
                                        <p:attrNameLst>
                                          <p:attrName>ppt_x</p:attrName>
                                          <p:attrName>ppt_y</p:attrName>
                                        </p:attrNameLst>
                                      </p:cBhvr>
                                      <p:rCtr x="4705" y="-463"/>
                                    </p:animMotion>
                                  </p:childTnLst>
                                </p:cTn>
                              </p:par>
                            </p:childTnLst>
                          </p:cTn>
                        </p:par>
                        <p:par>
                          <p:cTn id="61" fill="hold">
                            <p:stCondLst>
                              <p:cond delay="2000"/>
                            </p:stCondLst>
                            <p:childTnLst>
                              <p:par>
                                <p:cTn id="62" presetID="35" presetClass="path" presetSubtype="0" accel="50000" decel="50000" fill="hold" nodeType="afterEffect">
                                  <p:stCondLst>
                                    <p:cond delay="0"/>
                                  </p:stCondLst>
                                  <p:childTnLst>
                                    <p:animMotion origin="layout" path="M 0 0 L -0.25 0 E" pathEditMode="relative" ptsTypes="">
                                      <p:cBhvr>
                                        <p:cTn id="63" dur="2000" fill="hold"/>
                                        <p:tgtEl>
                                          <p:spTgt spid="16"/>
                                        </p:tgtEl>
                                        <p:attrNameLst>
                                          <p:attrName>ppt_x</p:attrName>
                                          <p:attrName>ppt_y</p:attrName>
                                        </p:attrNameLst>
                                      </p:cBhvr>
                                    </p:animMotion>
                                  </p:childTnLst>
                                </p:cTn>
                              </p:par>
                              <p:par>
                                <p:cTn id="64" presetID="37" presetClass="path" presetSubtype="0" accel="50000" decel="50000" fill="hold" nodeType="withEffect">
                                  <p:stCondLst>
                                    <p:cond delay="0"/>
                                  </p:stCondLst>
                                  <p:childTnLst>
                                    <p:animMotion origin="layout" path="M 0 0 L 0.067 0.04 C 0.081 0.049 0.102 0.054 0.124 0.054 C 0.149 0.054 0.169 0.049 0.183 0.04 L 0.25 0 E" pathEditMode="relative" ptsTypes="">
                                      <p:cBhvr>
                                        <p:cTn id="65" dur="2000" fill="hold"/>
                                        <p:tgtEl>
                                          <p:spTgt spid="11"/>
                                        </p:tgtEl>
                                        <p:attrNameLst>
                                          <p:attrName>ppt_x</p:attrName>
                                          <p:attrName>ppt_y</p:attrName>
                                        </p:attrNameLst>
                                      </p:cBhvr>
                                    </p:animMotion>
                                  </p:childTnLst>
                                </p:cTn>
                              </p:par>
                            </p:childTnLst>
                          </p:cTn>
                        </p:par>
                        <p:par>
                          <p:cTn id="66" fill="hold">
                            <p:stCondLst>
                              <p:cond delay="4000"/>
                            </p:stCondLst>
                            <p:childTnLst>
                              <p:par>
                                <p:cTn id="67" presetID="51" presetClass="path" presetSubtype="0" accel="50000" decel="50000" fill="hold" nodeType="afterEffect">
                                  <p:stCondLst>
                                    <p:cond delay="0"/>
                                  </p:stCondLst>
                                  <p:childTnLst>
                                    <p:animMotion origin="layout" path="M 0.01684 -1.85185E-6 L -0.03568 0.07778 C -0.0474 0.09414 -0.054 0.11852 -0.054 0.14429 C -0.054 0.1733 -0.0474 0.19645 -0.03568 0.21281 L 0.01684 0.29074 " pathEditMode="relative" rAng="0" ptsTypes="AAAAA">
                                      <p:cBhvr>
                                        <p:cTn id="68" dur="2000" fill="hold"/>
                                        <p:tgtEl>
                                          <p:spTgt spid="25"/>
                                        </p:tgtEl>
                                        <p:attrNameLst>
                                          <p:attrName>ppt_x</p:attrName>
                                          <p:attrName>ppt_y</p:attrName>
                                        </p:attrNameLst>
                                      </p:cBhvr>
                                      <p:rCtr x="-3542" y="14537"/>
                                    </p:animMotion>
                                  </p:childTnLst>
                                </p:cTn>
                              </p:par>
                              <p:par>
                                <p:cTn id="69" presetID="57" presetClass="path" presetSubtype="0" accel="50000" decel="50000" fill="hold" nodeType="withEffect">
                                  <p:stCondLst>
                                    <p:cond delay="0"/>
                                  </p:stCondLst>
                                  <p:childTnLst>
                                    <p:animMotion origin="layout" path="M 0 0 L 0 -0.125 C 0 -0.181 0.069 -0.25 0.125 -0.25 L 0.25 -0.25 E" pathEditMode="relative" ptsTypes="">
                                      <p:cBhvr>
                                        <p:cTn id="70"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4">
            <a:extLst>
              <a:ext uri="{FF2B5EF4-FFF2-40B4-BE49-F238E27FC236}">
                <a16:creationId xmlns:a16="http://schemas.microsoft.com/office/drawing/2014/main" id="{9DD00C8D-85BC-4D99-9B35-559FE6135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76">
            <a:extLst>
              <a:ext uri="{FF2B5EF4-FFF2-40B4-BE49-F238E27FC236}">
                <a16:creationId xmlns:a16="http://schemas.microsoft.com/office/drawing/2014/main" id="{3F672E71-4896-412C-9C70-888CBA0C2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2"/>
          <p:cNvSpPr txBox="1"/>
          <p:nvPr/>
        </p:nvSpPr>
        <p:spPr>
          <a:xfrm>
            <a:off x="2637271" y="2979026"/>
            <a:ext cx="14357665" cy="3580004"/>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lang="en-US" sz="9600" dirty="0">
                <a:solidFill>
                  <a:srgbClr val="FFCC37"/>
                </a:solidFill>
                <a:latin typeface="Quicksand Bold"/>
              </a:rPr>
              <a:t>QUIZ BASED ACTIVITY</a:t>
            </a:r>
          </a:p>
        </p:txBody>
      </p:sp>
      <p:sp>
        <p:nvSpPr>
          <p:cNvPr id="7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61510" y="5846668"/>
            <a:ext cx="227304" cy="227304"/>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p>
        </p:txBody>
      </p:sp>
      <p:sp>
        <p:nvSpPr>
          <p:cNvPr id="8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02282" y="6737313"/>
            <a:ext cx="162938" cy="162937"/>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p>
        </p:txBody>
      </p:sp>
      <p:sp>
        <p:nvSpPr>
          <p:cNvPr id="8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1943" y="7472047"/>
            <a:ext cx="143638" cy="14363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p>
        </p:txBody>
      </p:sp>
      <p:pic>
        <p:nvPicPr>
          <p:cNvPr id="20" name="Picture 21">
            <a:extLst>
              <a:ext uri="{FF2B5EF4-FFF2-40B4-BE49-F238E27FC236}">
                <a16:creationId xmlns:a16="http://schemas.microsoft.com/office/drawing/2014/main" id="{77B6FAA7-C85A-4292-B393-EF5F122B6A48}"/>
              </a:ext>
            </a:extLst>
          </p:cNvPr>
          <p:cNvPicPr>
            <a:picLocks noChangeAspect="1"/>
          </p:cNvPicPr>
          <p:nvPr/>
        </p:nvPicPr>
        <p:blipFill>
          <a:blip r:embed="rId4" cstate="print">
            <a:alphaModFix/>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5918" y="1379148"/>
            <a:ext cx="3264879" cy="3813087"/>
          </a:xfrm>
          <a:prstGeom prst="rect">
            <a:avLst/>
          </a:prstGeom>
        </p:spPr>
      </p:pic>
      <p:pic>
        <p:nvPicPr>
          <p:cNvPr id="3" name="Picture 2">
            <a:extLst>
              <a:ext uri="{FF2B5EF4-FFF2-40B4-BE49-F238E27FC236}">
                <a16:creationId xmlns:a16="http://schemas.microsoft.com/office/drawing/2014/main" id="{BE837B10-FB3B-49F8-90CE-82A8D0BC9F7C}"/>
              </a:ext>
            </a:extLst>
          </p:cNvPr>
          <p:cNvPicPr>
            <a:picLocks noChangeAspect="1"/>
          </p:cNvPicPr>
          <p:nvPr/>
        </p:nvPicPr>
        <p:blipFill>
          <a:blip r:embed="rId6">
            <a:alphaModFix/>
          </a:blip>
          <a:stretch>
            <a:fillRect/>
          </a:stretch>
        </p:blipFill>
        <p:spPr>
          <a:xfrm>
            <a:off x="4906135" y="2115005"/>
            <a:ext cx="3958598" cy="2337179"/>
          </a:xfrm>
          <a:prstGeom prst="rect">
            <a:avLst/>
          </a:prstGeom>
        </p:spPr>
      </p:pic>
      <p:pic>
        <p:nvPicPr>
          <p:cNvPr id="5" name="Graphic 4" descr="Questions with solid fill">
            <a:extLst>
              <a:ext uri="{FF2B5EF4-FFF2-40B4-BE49-F238E27FC236}">
                <a16:creationId xmlns:a16="http://schemas.microsoft.com/office/drawing/2014/main" id="{EAC9F1E2-63FD-4147-9E8D-09B4E5FA19B6}"/>
              </a:ext>
            </a:extLst>
          </p:cNvPr>
          <p:cNvPicPr>
            <a:picLocks noChangeAspect="1"/>
          </p:cNvPicPr>
          <p:nvPr/>
        </p:nvPicPr>
        <p:blipFill>
          <a:blip r:embed="rId7">
            <a:alphaModFix/>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85966" y="1377051"/>
            <a:ext cx="3813087" cy="3813087"/>
          </a:xfrm>
          <a:prstGeom prst="rect">
            <a:avLst/>
          </a:prstGeom>
        </p:spPr>
      </p:pic>
      <p:pic>
        <p:nvPicPr>
          <p:cNvPr id="18" name="Picture 18">
            <a:extLst>
              <a:ext uri="{FF2B5EF4-FFF2-40B4-BE49-F238E27FC236}">
                <a16:creationId xmlns:a16="http://schemas.microsoft.com/office/drawing/2014/main" id="{CB6B5DAA-B652-439E-8DDB-D86B2B464A65}"/>
              </a:ext>
            </a:extLst>
          </p:cNvPr>
          <p:cNvPicPr>
            <a:picLocks noChangeAspect="1"/>
          </p:cNvPicPr>
          <p:nvPr/>
        </p:nvPicPr>
        <p:blipFill>
          <a:blip r:embed="rId9">
            <a:alphaModFix/>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520287" y="1841313"/>
            <a:ext cx="3944933" cy="2892950"/>
          </a:xfrm>
          <a:prstGeom prst="rect">
            <a:avLst/>
          </a:prstGeom>
        </p:spPr>
      </p:pic>
      <p:sp>
        <p:nvSpPr>
          <p:cNvPr id="19" name="TextBox 20">
            <a:extLst>
              <a:ext uri="{FF2B5EF4-FFF2-40B4-BE49-F238E27FC236}">
                <a16:creationId xmlns:a16="http://schemas.microsoft.com/office/drawing/2014/main" id="{D8FAD5F9-04D7-4710-AA9F-9D461539A238}"/>
              </a:ext>
            </a:extLst>
          </p:cNvPr>
          <p:cNvSpPr txBox="1"/>
          <p:nvPr/>
        </p:nvSpPr>
        <p:spPr>
          <a:xfrm>
            <a:off x="2444353" y="6619461"/>
            <a:ext cx="13399295" cy="2688814"/>
          </a:xfrm>
          <a:prstGeom prst="rect">
            <a:avLst/>
          </a:prstGeom>
        </p:spPr>
        <p:txBody>
          <a:bodyPr vert="horz" lIns="91440" tIns="45720" rIns="91440" bIns="45720" rtlCol="0">
            <a:normAutofit/>
          </a:bodyPr>
          <a:lstStyle/>
          <a:p>
            <a:pPr marL="0" marR="0" lvl="0" indent="-228600" algn="ctr" fontAlgn="auto">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cap="none" spc="135" normalizeH="0" baseline="0" noProof="0" dirty="0">
              <a:ln>
                <a:noFill/>
              </a:ln>
              <a:effectLst/>
              <a:uLnTx/>
              <a:uFillTx/>
            </a:endParaRPr>
          </a:p>
        </p:txBody>
      </p:sp>
    </p:spTree>
    <p:custDataLst>
      <p:tags r:id="rId1"/>
    </p:custDataLst>
    <p:extLst>
      <p:ext uri="{BB962C8B-B14F-4D97-AF65-F5344CB8AC3E}">
        <p14:creationId xmlns:p14="http://schemas.microsoft.com/office/powerpoint/2010/main" val="29296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22"/>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grpSp>
        <p:nvGrpSpPr>
          <p:cNvPr id="2" name="Group 2"/>
          <p:cNvGrpSpPr/>
          <p:nvPr/>
        </p:nvGrpSpPr>
        <p:grpSpPr>
          <a:xfrm>
            <a:off x="8527825" y="3"/>
            <a:ext cx="1232351" cy="10286999"/>
            <a:chOff x="0" y="1720108"/>
            <a:chExt cx="1643135" cy="13715999"/>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6965" y="5587211"/>
              <a:ext cx="1269204" cy="123111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0343837"/>
              <a:ext cx="1643135" cy="118294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549" y="7962544"/>
              <a:ext cx="1231119" cy="1231119"/>
            </a:xfrm>
            <a:prstGeom prst="rect">
              <a:avLst/>
            </a:prstGeom>
          </p:spPr>
        </p:pic>
        <p:sp>
          <p:nvSpPr>
            <p:cNvPr id="6" name="AutoShape 6"/>
            <p:cNvSpPr/>
            <p:nvPr/>
          </p:nvSpPr>
          <p:spPr>
            <a:xfrm rot="5400000">
              <a:off x="-470285" y="14086004"/>
              <a:ext cx="2583705" cy="116501"/>
            </a:xfrm>
            <a:prstGeom prst="rect">
              <a:avLst/>
            </a:prstGeom>
            <a:solidFill>
              <a:srgbClr val="FFCC37"/>
            </a:solidFill>
          </p:spPr>
          <p:txBody>
            <a:bodyPr/>
            <a:lstStyle/>
            <a:p>
              <a:endParaRPr lang="en-US"/>
            </a:p>
          </p:txBody>
        </p:sp>
        <p:sp>
          <p:nvSpPr>
            <p:cNvPr id="7" name="AutoShape 7"/>
            <p:cNvSpPr/>
            <p:nvPr/>
          </p:nvSpPr>
          <p:spPr>
            <a:xfrm rot="5400000">
              <a:off x="-434776" y="2918201"/>
              <a:ext cx="2512688" cy="116501"/>
            </a:xfrm>
            <a:prstGeom prst="rect">
              <a:avLst/>
            </a:prstGeom>
            <a:solidFill>
              <a:srgbClr val="FFCC37"/>
            </a:solidFill>
          </p:spPr>
          <p:txBody>
            <a:bodyPr/>
            <a:lstStyle/>
            <a:p>
              <a:endParaRPr lang="en-US"/>
            </a:p>
          </p:txBody>
        </p:sp>
      </p:grpSp>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7538" y="5170932"/>
            <a:ext cx="7315200" cy="408736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54198" y="5779393"/>
            <a:ext cx="695078" cy="72687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427996" y="6300950"/>
            <a:ext cx="486613" cy="643455"/>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67511" y="7078272"/>
            <a:ext cx="868452" cy="899950"/>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441316" y="8178226"/>
            <a:ext cx="459973" cy="557543"/>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901289" y="7214616"/>
            <a:ext cx="822187" cy="763606"/>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3474469" y="8141260"/>
            <a:ext cx="723754" cy="631476"/>
          </a:xfrm>
          <a:prstGeom prst="rect">
            <a:avLst/>
          </a:prstGeom>
        </p:spPr>
      </p:pic>
      <p:pic>
        <p:nvPicPr>
          <p:cNvPr id="15" name="Picture 1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914609" y="5420346"/>
            <a:ext cx="660172" cy="722486"/>
          </a:xfrm>
          <a:prstGeom prst="rect">
            <a:avLst/>
          </a:prstGeom>
        </p:spPr>
      </p:pic>
      <p:pic>
        <p:nvPicPr>
          <p:cNvPr id="16" name="Picture 16"/>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319133" y="6178322"/>
            <a:ext cx="1034425" cy="899950"/>
          </a:xfrm>
          <a:prstGeom prst="rect">
            <a:avLst/>
          </a:prstGeom>
        </p:spPr>
      </p:pic>
      <p:pic>
        <p:nvPicPr>
          <p:cNvPr id="17" name="Picture 17"/>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4198223" y="5547623"/>
            <a:ext cx="1014487" cy="467932"/>
          </a:xfrm>
          <a:prstGeom prst="rect">
            <a:avLst/>
          </a:prstGeom>
        </p:spPr>
      </p:pic>
      <p:pic>
        <p:nvPicPr>
          <p:cNvPr id="18" name="Picture 18"/>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1081103" y="1056132"/>
            <a:ext cx="5617474" cy="4114800"/>
          </a:xfrm>
          <a:prstGeom prst="rect">
            <a:avLst/>
          </a:prstGeom>
        </p:spPr>
      </p:pic>
      <p:sp>
        <p:nvSpPr>
          <p:cNvPr id="19" name="TextBox 19"/>
          <p:cNvSpPr txBox="1"/>
          <p:nvPr/>
        </p:nvSpPr>
        <p:spPr>
          <a:xfrm>
            <a:off x="10520380" y="8148701"/>
            <a:ext cx="6738920" cy="1935480"/>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6900" b="0" i="0" u="none" strike="noStrike" kern="1200" cap="none" spc="0" normalizeH="0" baseline="0" noProof="0">
                <a:ln>
                  <a:noFill/>
                </a:ln>
                <a:solidFill>
                  <a:srgbClr val="FFCC37"/>
                </a:solidFill>
                <a:effectLst/>
                <a:uLnTx/>
                <a:uFillTx/>
                <a:latin typeface="Quicksand Bold"/>
                <a:ea typeface="+mn-ea"/>
                <a:cs typeface="+mn-cs"/>
              </a:rPr>
              <a:t>QUIZ BASED ACTIVITY</a:t>
            </a:r>
          </a:p>
        </p:txBody>
      </p:sp>
      <p:sp>
        <p:nvSpPr>
          <p:cNvPr id="20" name="TextBox 20"/>
          <p:cNvSpPr txBox="1"/>
          <p:nvPr/>
        </p:nvSpPr>
        <p:spPr>
          <a:xfrm>
            <a:off x="10292832" y="5620648"/>
            <a:ext cx="7194017" cy="1756410"/>
          </a:xfrm>
          <a:prstGeom prst="rect">
            <a:avLst/>
          </a:prstGeom>
        </p:spPr>
        <p:txBody>
          <a:bodyPr lIns="0" tIns="0" rIns="0" bIns="0" rtlCol="0" anchor="t">
            <a:spAutoFit/>
          </a:bodyPr>
          <a:lstStyle/>
          <a:p>
            <a:pPr marL="0" marR="0" lvl="0" indent="0" algn="ctr" defTabSz="914400" rtl="0" eaLnBrk="1" fontAlgn="auto" latinLnBrk="0" hangingPunct="1">
              <a:lnSpc>
                <a:spcPts val="3510"/>
              </a:lnSpc>
              <a:spcBef>
                <a:spcPts val="0"/>
              </a:spcBef>
              <a:spcAft>
                <a:spcPts val="0"/>
              </a:spcAft>
              <a:buClrTx/>
              <a:buSzTx/>
              <a:buFontTx/>
              <a:buNone/>
              <a:tabLst/>
              <a:defRPr/>
            </a:pPr>
            <a:r>
              <a:rPr kumimoji="0" lang="en-US" sz="2700" b="0" i="0" u="none" strike="noStrike" kern="1200" cap="none" spc="135" normalizeH="0" baseline="0" noProof="0">
                <a:ln>
                  <a:noFill/>
                </a:ln>
                <a:solidFill>
                  <a:srgbClr val="FFFDF5"/>
                </a:solidFill>
                <a:effectLst/>
                <a:uLnTx/>
                <a:uFillTx/>
                <a:latin typeface="Quicksand Bold"/>
                <a:ea typeface="+mn-ea"/>
                <a:cs typeface="+mn-cs"/>
              </a:rPr>
              <a:t>Interactive and lightly competitive activities help engage students. Platforms like Kahoot are a great option.</a:t>
            </a:r>
          </a:p>
        </p:txBody>
      </p:sp>
      <p:pic>
        <p:nvPicPr>
          <p:cNvPr id="21" name="Picture 21"/>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894006">
            <a:off x="15837849" y="6941631"/>
            <a:ext cx="747837" cy="873387"/>
          </a:xfrm>
          <a:prstGeom prst="rect">
            <a:avLst/>
          </a:prstGeom>
        </p:spPr>
      </p:pic>
      <p:sp>
        <p:nvSpPr>
          <p:cNvPr id="22" name="TextBox 22"/>
          <p:cNvSpPr txBox="1"/>
          <p:nvPr/>
        </p:nvSpPr>
        <p:spPr>
          <a:xfrm>
            <a:off x="767538" y="466492"/>
            <a:ext cx="7268160" cy="1935480"/>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6900" b="0" i="0" u="none" strike="noStrike" kern="1200" cap="none" spc="0" normalizeH="0" baseline="0" noProof="0">
                <a:ln>
                  <a:noFill/>
                </a:ln>
                <a:solidFill>
                  <a:srgbClr val="FFCC37"/>
                </a:solidFill>
                <a:effectLst/>
                <a:uLnTx/>
                <a:uFillTx/>
                <a:latin typeface="Quicksand Bold"/>
                <a:ea typeface="+mn-ea"/>
                <a:cs typeface="+mn-cs"/>
              </a:rPr>
              <a:t>QUESTION BASED ACTIVITY</a:t>
            </a:r>
          </a:p>
        </p:txBody>
      </p:sp>
      <p:sp>
        <p:nvSpPr>
          <p:cNvPr id="23" name="TextBox 23"/>
          <p:cNvSpPr txBox="1"/>
          <p:nvPr/>
        </p:nvSpPr>
        <p:spPr>
          <a:xfrm>
            <a:off x="913810" y="2798276"/>
            <a:ext cx="7194017" cy="1756410"/>
          </a:xfrm>
          <a:prstGeom prst="rect">
            <a:avLst/>
          </a:prstGeom>
        </p:spPr>
        <p:txBody>
          <a:bodyPr lIns="0" tIns="0" rIns="0" bIns="0" rtlCol="0" anchor="t">
            <a:spAutoFit/>
          </a:bodyPr>
          <a:lstStyle/>
          <a:p>
            <a:pPr marL="582932" marR="0" lvl="1" indent="-291466" algn="l" defTabSz="914400" rtl="0" eaLnBrk="1" fontAlgn="auto" latinLnBrk="0" hangingPunct="1">
              <a:lnSpc>
                <a:spcPts val="3510"/>
              </a:lnSpc>
              <a:spcBef>
                <a:spcPts val="0"/>
              </a:spcBef>
              <a:spcAft>
                <a:spcPts val="0"/>
              </a:spcAft>
              <a:buClrTx/>
              <a:buSzTx/>
              <a:buFont typeface="Arial"/>
              <a:buChar char="•"/>
              <a:tabLst/>
              <a:defRPr/>
            </a:pPr>
            <a:r>
              <a:rPr kumimoji="0" lang="en-US" sz="2700" b="0" i="0" u="none" strike="noStrike" kern="1200" cap="none" spc="135" normalizeH="0" baseline="0" noProof="0">
                <a:ln>
                  <a:noFill/>
                </a:ln>
                <a:solidFill>
                  <a:srgbClr val="FFFDF5"/>
                </a:solidFill>
                <a:effectLst/>
                <a:uLnTx/>
                <a:uFillTx/>
                <a:latin typeface="Quicksand Bold"/>
                <a:ea typeface="+mn-ea"/>
                <a:cs typeface="+mn-cs"/>
              </a:rPr>
              <a:t>Hand out slips of paper</a:t>
            </a:r>
          </a:p>
          <a:p>
            <a:pPr marL="582932" marR="0" lvl="1" indent="-291466" algn="l" defTabSz="914400" rtl="0" eaLnBrk="1" fontAlgn="auto" latinLnBrk="0" hangingPunct="1">
              <a:lnSpc>
                <a:spcPts val="3510"/>
              </a:lnSpc>
              <a:spcBef>
                <a:spcPts val="0"/>
              </a:spcBef>
              <a:spcAft>
                <a:spcPts val="0"/>
              </a:spcAft>
              <a:buClrTx/>
              <a:buSzTx/>
              <a:buFont typeface="Arial"/>
              <a:buChar char="•"/>
              <a:tabLst/>
              <a:defRPr/>
            </a:pPr>
            <a:r>
              <a:rPr kumimoji="0" lang="en-US" sz="2700" b="0" i="0" u="none" strike="noStrike" kern="1200" cap="none" spc="135" normalizeH="0" baseline="0" noProof="0">
                <a:ln>
                  <a:noFill/>
                </a:ln>
                <a:solidFill>
                  <a:srgbClr val="FFFDF5"/>
                </a:solidFill>
                <a:effectLst/>
                <a:uLnTx/>
                <a:uFillTx/>
                <a:latin typeface="Quicksand Bold"/>
                <a:ea typeface="+mn-ea"/>
                <a:cs typeface="+mn-cs"/>
              </a:rPr>
              <a:t>Have students write their answer </a:t>
            </a:r>
          </a:p>
          <a:p>
            <a:pPr marL="582932" marR="0" lvl="1" indent="-291466" algn="l" defTabSz="914400" rtl="0" eaLnBrk="1" fontAlgn="auto" latinLnBrk="0" hangingPunct="1">
              <a:lnSpc>
                <a:spcPts val="3510"/>
              </a:lnSpc>
              <a:spcBef>
                <a:spcPts val="0"/>
              </a:spcBef>
              <a:spcAft>
                <a:spcPts val="0"/>
              </a:spcAft>
              <a:buClrTx/>
              <a:buSzTx/>
              <a:buFont typeface="Arial"/>
              <a:buChar char="•"/>
              <a:tabLst/>
              <a:defRPr/>
            </a:pPr>
            <a:r>
              <a:rPr kumimoji="0" lang="en-US" sz="2700" b="0" i="0" u="none" strike="noStrike" kern="1200" cap="none" spc="135" normalizeH="0" baseline="0" noProof="0">
                <a:ln>
                  <a:noFill/>
                </a:ln>
                <a:solidFill>
                  <a:srgbClr val="FFFDF5"/>
                </a:solidFill>
                <a:effectLst/>
                <a:uLnTx/>
                <a:uFillTx/>
                <a:latin typeface="Quicksand Bold"/>
                <a:ea typeface="+mn-ea"/>
                <a:cs typeface="+mn-cs"/>
              </a:rPr>
              <a:t>Organize those papers on the board for discussion and later use</a:t>
            </a:r>
          </a:p>
        </p:txBody>
      </p:sp>
      <p:sp>
        <p:nvSpPr>
          <p:cNvPr id="24" name="TextBox 24"/>
          <p:cNvSpPr txBox="1"/>
          <p:nvPr/>
        </p:nvSpPr>
        <p:spPr>
          <a:xfrm>
            <a:off x="4353558" y="6261481"/>
            <a:ext cx="3358977" cy="1811020"/>
          </a:xfrm>
          <a:prstGeom prst="rect">
            <a:avLst/>
          </a:prstGeom>
        </p:spPr>
        <p:txBody>
          <a:bodyPr lIns="0" tIns="0" rIns="0" bIns="0" rtlCol="0" anchor="t">
            <a:spAutoFit/>
          </a:bodyPr>
          <a:lstStyle/>
          <a:p>
            <a:pPr marL="0" marR="0" lvl="0" indent="0" algn="ctr" defTabSz="914400" rtl="0" eaLnBrk="1" fontAlgn="auto" latinLnBrk="0" hangingPunct="1">
              <a:lnSpc>
                <a:spcPts val="7279"/>
              </a:lnSpc>
              <a:spcBef>
                <a:spcPts val="0"/>
              </a:spcBef>
              <a:spcAft>
                <a:spcPts val="0"/>
              </a:spcAft>
              <a:buClrTx/>
              <a:buSzTx/>
              <a:buFontTx/>
              <a:buNone/>
              <a:tabLst/>
              <a:defRPr/>
            </a:pPr>
            <a:r>
              <a:rPr kumimoji="0" lang="en-US" sz="5199" b="0" i="0" u="none" strike="noStrike" kern="1200" cap="none" spc="0" normalizeH="0" baseline="0" noProof="0">
                <a:ln>
                  <a:noFill/>
                </a:ln>
                <a:solidFill>
                  <a:srgbClr val="F2F2F2"/>
                </a:solidFill>
                <a:effectLst/>
                <a:uLnTx/>
                <a:uFillTx/>
                <a:latin typeface="Gochi Hand"/>
                <a:ea typeface="+mn-ea"/>
                <a:cs typeface="+mn-cs"/>
              </a:rPr>
              <a:t>What Is Energy?</a:t>
            </a:r>
          </a:p>
        </p:txBody>
      </p:sp>
    </p:spTree>
    <p:custDataLst>
      <p:tags r:id="rId1"/>
    </p:custDataLst>
    <p:extLst>
      <p:ext uri="{BB962C8B-B14F-4D97-AF65-F5344CB8AC3E}">
        <p14:creationId xmlns:p14="http://schemas.microsoft.com/office/powerpoint/2010/main" val="22785808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16" name="TextBox 16"/>
          <p:cNvSpPr txBox="1"/>
          <p:nvPr/>
        </p:nvSpPr>
        <p:spPr>
          <a:xfrm>
            <a:off x="1668922" y="4181698"/>
            <a:ext cx="14950156" cy="1923604"/>
          </a:xfrm>
          <a:prstGeom prst="rect">
            <a:avLst/>
          </a:prstGeom>
        </p:spPr>
        <p:txBody>
          <a:bodyPr lIns="0" tIns="0" rIns="0" bIns="0" rtlCol="0" anchor="t">
            <a:spAutoFit/>
          </a:bodyPr>
          <a:lstStyle/>
          <a:p>
            <a:pPr marL="0" marR="0" lvl="0" indent="0" algn="ctr" defTabSz="914400" rtl="0" eaLnBrk="1" fontAlgn="auto" latinLnBrk="0" hangingPunct="1">
              <a:lnSpc>
                <a:spcPts val="14400"/>
              </a:lnSpc>
              <a:spcBef>
                <a:spcPts val="0"/>
              </a:spcBef>
              <a:spcAft>
                <a:spcPts val="0"/>
              </a:spcAft>
              <a:buClrTx/>
              <a:buSzTx/>
              <a:buFontTx/>
              <a:buNone/>
              <a:tabLst/>
              <a:defRPr/>
            </a:pPr>
            <a:r>
              <a:rPr kumimoji="0" lang="en-US" sz="9600" b="0" i="0" u="none" strike="noStrike" kern="1200" cap="none" spc="540" normalizeH="0" baseline="0" noProof="0" dirty="0">
                <a:ln>
                  <a:noFill/>
                </a:ln>
                <a:solidFill>
                  <a:srgbClr val="FFFDF5"/>
                </a:solidFill>
                <a:effectLst/>
                <a:uLnTx/>
                <a:uFillTx/>
                <a:latin typeface="Quicksand Bold"/>
                <a:ea typeface="+mn-ea"/>
                <a:cs typeface="+mn-cs"/>
              </a:rPr>
              <a:t>What is </a:t>
            </a:r>
            <a:r>
              <a:rPr kumimoji="0" lang="en-US" sz="14000" i="0" u="none" strike="noStrike" kern="1200" cap="none" spc="540" normalizeH="0" baseline="0" noProof="0" dirty="0">
                <a:ln>
                  <a:noFill/>
                </a:ln>
                <a:solidFill>
                  <a:srgbClr val="FFFDF5"/>
                </a:solidFill>
                <a:effectLst/>
                <a:uLnTx/>
                <a:uFillTx/>
                <a:latin typeface="Playlist" pitchFamily="50" charset="0"/>
              </a:rPr>
              <a:t>Energy?</a:t>
            </a:r>
          </a:p>
        </p:txBody>
      </p:sp>
    </p:spTree>
    <p:custDataLst>
      <p:tags r:id="rId1"/>
    </p:custDataLst>
    <p:extLst>
      <p:ext uri="{BB962C8B-B14F-4D97-AF65-F5344CB8AC3E}">
        <p14:creationId xmlns:p14="http://schemas.microsoft.com/office/powerpoint/2010/main" val="2873435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2A350344-F76B-404B-BD7D-A902E46AB5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1950" y="419100"/>
            <a:ext cx="17773650" cy="9601199"/>
          </a:xfrm>
          <a:prstGeom prst="rect">
            <a:avLst/>
          </a:prstGeom>
        </p:spPr>
      </p:pic>
      <p:sp>
        <p:nvSpPr>
          <p:cNvPr id="2" name="TextBox 24">
            <a:extLst>
              <a:ext uri="{FF2B5EF4-FFF2-40B4-BE49-F238E27FC236}">
                <a16:creationId xmlns:a16="http://schemas.microsoft.com/office/drawing/2014/main" id="{5F829C3A-4BB6-4DE2-9C13-283D07FA5BF4}"/>
              </a:ext>
            </a:extLst>
          </p:cNvPr>
          <p:cNvSpPr txBox="1"/>
          <p:nvPr/>
        </p:nvSpPr>
        <p:spPr>
          <a:xfrm>
            <a:off x="-228600" y="1800712"/>
            <a:ext cx="13172031" cy="1163780"/>
          </a:xfrm>
          <a:prstGeom prst="rect">
            <a:avLst/>
          </a:prstGeom>
        </p:spPr>
        <p:txBody>
          <a:bodyPr wrap="square" lIns="0" tIns="0" rIns="0" bIns="0" rtlCol="0" anchor="t">
            <a:spAutoFit/>
          </a:bodyPr>
          <a:lstStyle/>
          <a:p>
            <a:pPr algn="ctr">
              <a:lnSpc>
                <a:spcPts val="7279"/>
              </a:lnSpc>
            </a:pPr>
            <a:r>
              <a:rPr lang="en-US" sz="12000" dirty="0">
                <a:solidFill>
                  <a:srgbClr val="F2F2F2"/>
                </a:solidFill>
                <a:latin typeface="Playlist" pitchFamily="50" charset="0"/>
              </a:rPr>
              <a:t>Energy</a:t>
            </a:r>
            <a:r>
              <a:rPr lang="en-US" sz="5199" dirty="0">
                <a:solidFill>
                  <a:srgbClr val="F2F2F2"/>
                </a:solidFill>
                <a:latin typeface="Gochi Hand"/>
              </a:rPr>
              <a:t> is the ability to do work!</a:t>
            </a:r>
          </a:p>
        </p:txBody>
      </p:sp>
      <p:sp>
        <p:nvSpPr>
          <p:cNvPr id="3" name="TextBox 24">
            <a:extLst>
              <a:ext uri="{FF2B5EF4-FFF2-40B4-BE49-F238E27FC236}">
                <a16:creationId xmlns:a16="http://schemas.microsoft.com/office/drawing/2014/main" id="{CC1494A7-2EC7-4796-B611-3A502A466685}"/>
              </a:ext>
            </a:extLst>
          </p:cNvPr>
          <p:cNvSpPr txBox="1"/>
          <p:nvPr/>
        </p:nvSpPr>
        <p:spPr>
          <a:xfrm>
            <a:off x="945245" y="3976189"/>
            <a:ext cx="7991376" cy="878126"/>
          </a:xfrm>
          <a:prstGeom prst="rect">
            <a:avLst/>
          </a:prstGeom>
        </p:spPr>
        <p:txBody>
          <a:bodyPr wrap="square" lIns="0" tIns="0" rIns="0" bIns="0" rtlCol="0" anchor="t">
            <a:spAutoFit/>
          </a:bodyPr>
          <a:lstStyle/>
          <a:p>
            <a:pPr algn="ctr">
              <a:lnSpc>
                <a:spcPts val="7279"/>
              </a:lnSpc>
            </a:pPr>
            <a:r>
              <a:rPr lang="en-US" sz="5199" dirty="0">
                <a:solidFill>
                  <a:srgbClr val="F2F2F2"/>
                </a:solidFill>
                <a:latin typeface="Gochi Hand"/>
              </a:rPr>
              <a:t>…Ability to move        </a:t>
            </a:r>
          </a:p>
        </p:txBody>
      </p:sp>
      <p:pic>
        <p:nvPicPr>
          <p:cNvPr id="7" name="Graphic 6" descr="Truck with solid fill">
            <a:extLst>
              <a:ext uri="{FF2B5EF4-FFF2-40B4-BE49-F238E27FC236}">
                <a16:creationId xmlns:a16="http://schemas.microsoft.com/office/drawing/2014/main" id="{11CAFF42-A4FD-475B-AB8C-62E27F7EE3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1369" y="4031731"/>
            <a:ext cx="914400" cy="914400"/>
          </a:xfrm>
          <a:prstGeom prst="rect">
            <a:avLst/>
          </a:prstGeom>
        </p:spPr>
      </p:pic>
      <p:pic>
        <p:nvPicPr>
          <p:cNvPr id="9" name="Graphic 8" descr="Walk with solid fill">
            <a:extLst>
              <a:ext uri="{FF2B5EF4-FFF2-40B4-BE49-F238E27FC236}">
                <a16:creationId xmlns:a16="http://schemas.microsoft.com/office/drawing/2014/main" id="{F0DB0AB0-9D75-4F99-B7AA-5DCA8A3923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50213" y="4031731"/>
            <a:ext cx="914400" cy="914400"/>
          </a:xfrm>
          <a:prstGeom prst="rect">
            <a:avLst/>
          </a:prstGeom>
        </p:spPr>
      </p:pic>
      <p:pic>
        <p:nvPicPr>
          <p:cNvPr id="11" name="Graphic 10" descr="Run with solid fill">
            <a:extLst>
              <a:ext uri="{FF2B5EF4-FFF2-40B4-BE49-F238E27FC236}">
                <a16:creationId xmlns:a16="http://schemas.microsoft.com/office/drawing/2014/main" id="{D34EAA6A-670A-4FB5-B768-B50D52D3ED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325135" y="4048053"/>
            <a:ext cx="914400" cy="914400"/>
          </a:xfrm>
          <a:prstGeom prst="rect">
            <a:avLst/>
          </a:prstGeom>
        </p:spPr>
      </p:pic>
      <p:pic>
        <p:nvPicPr>
          <p:cNvPr id="15" name="Graphic 14" descr="Dance with solid fill">
            <a:extLst>
              <a:ext uri="{FF2B5EF4-FFF2-40B4-BE49-F238E27FC236}">
                <a16:creationId xmlns:a16="http://schemas.microsoft.com/office/drawing/2014/main" id="{A90B0DBA-7D49-48B5-A8DC-FE527E0E08D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453683" y="3911837"/>
            <a:ext cx="1154187" cy="1154187"/>
          </a:xfrm>
          <a:prstGeom prst="rect">
            <a:avLst/>
          </a:prstGeom>
        </p:spPr>
      </p:pic>
      <p:sp>
        <p:nvSpPr>
          <p:cNvPr id="16" name="TextBox 24">
            <a:extLst>
              <a:ext uri="{FF2B5EF4-FFF2-40B4-BE49-F238E27FC236}">
                <a16:creationId xmlns:a16="http://schemas.microsoft.com/office/drawing/2014/main" id="{BF3F1840-93A8-4C84-ADD7-88A9D19BCB6F}"/>
              </a:ext>
            </a:extLst>
          </p:cNvPr>
          <p:cNvSpPr txBox="1"/>
          <p:nvPr/>
        </p:nvSpPr>
        <p:spPr>
          <a:xfrm>
            <a:off x="5906545" y="3983169"/>
            <a:ext cx="7991376" cy="878126"/>
          </a:xfrm>
          <a:prstGeom prst="rect">
            <a:avLst/>
          </a:prstGeom>
        </p:spPr>
        <p:txBody>
          <a:bodyPr wrap="square" lIns="0" tIns="0" rIns="0" bIns="0" rtlCol="0" anchor="t">
            <a:spAutoFit/>
          </a:bodyPr>
          <a:lstStyle/>
          <a:p>
            <a:pPr algn="ctr">
              <a:lnSpc>
                <a:spcPts val="7279"/>
              </a:lnSpc>
            </a:pPr>
            <a:r>
              <a:rPr lang="en-US" sz="5199" dirty="0">
                <a:solidFill>
                  <a:srgbClr val="F2F2F2"/>
                </a:solidFill>
                <a:latin typeface="Gochi Hand"/>
              </a:rPr>
              <a:t>…Ability to</a:t>
            </a:r>
          </a:p>
        </p:txBody>
      </p:sp>
      <p:sp>
        <p:nvSpPr>
          <p:cNvPr id="17" name="TextBox 24">
            <a:extLst>
              <a:ext uri="{FF2B5EF4-FFF2-40B4-BE49-F238E27FC236}">
                <a16:creationId xmlns:a16="http://schemas.microsoft.com/office/drawing/2014/main" id="{EB386F5E-7F6A-4CED-9935-17FBDB3A2333}"/>
              </a:ext>
            </a:extLst>
          </p:cNvPr>
          <p:cNvSpPr txBox="1"/>
          <p:nvPr/>
        </p:nvSpPr>
        <p:spPr>
          <a:xfrm>
            <a:off x="-696614" y="5694636"/>
            <a:ext cx="7991376" cy="878126"/>
          </a:xfrm>
          <a:prstGeom prst="rect">
            <a:avLst/>
          </a:prstGeom>
        </p:spPr>
        <p:txBody>
          <a:bodyPr wrap="square" lIns="0" tIns="0" rIns="0" bIns="0" rtlCol="0" anchor="t">
            <a:spAutoFit/>
          </a:bodyPr>
          <a:lstStyle/>
          <a:p>
            <a:pPr algn="ctr">
              <a:lnSpc>
                <a:spcPts val="7279"/>
              </a:lnSpc>
            </a:pPr>
            <a:r>
              <a:rPr lang="en-US" sz="5199" dirty="0">
                <a:solidFill>
                  <a:srgbClr val="F2F2F2"/>
                </a:solidFill>
                <a:latin typeface="Gochi Hand"/>
              </a:rPr>
              <a:t>We use Energy to </a:t>
            </a:r>
          </a:p>
        </p:txBody>
      </p:sp>
      <p:pic>
        <p:nvPicPr>
          <p:cNvPr id="19" name="Graphic 18" descr="Cricket with solid fill">
            <a:extLst>
              <a:ext uri="{FF2B5EF4-FFF2-40B4-BE49-F238E27FC236}">
                <a16:creationId xmlns:a16="http://schemas.microsoft.com/office/drawing/2014/main" id="{0C47F3C1-7980-41B7-8385-D018C7A9889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04792" y="5779472"/>
            <a:ext cx="914400" cy="914400"/>
          </a:xfrm>
          <a:prstGeom prst="rect">
            <a:avLst/>
          </a:prstGeom>
        </p:spPr>
      </p:pic>
      <p:pic>
        <p:nvPicPr>
          <p:cNvPr id="21" name="Graphic 20" descr="Juggler with solid fill">
            <a:extLst>
              <a:ext uri="{FF2B5EF4-FFF2-40B4-BE49-F238E27FC236}">
                <a16:creationId xmlns:a16="http://schemas.microsoft.com/office/drawing/2014/main" id="{4555CA28-5A7A-494D-B3DA-E67E72E5A2A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900215" y="5710382"/>
            <a:ext cx="914400" cy="914400"/>
          </a:xfrm>
          <a:prstGeom prst="rect">
            <a:avLst/>
          </a:prstGeom>
        </p:spPr>
      </p:pic>
      <p:pic>
        <p:nvPicPr>
          <p:cNvPr id="23" name="Graphic 22" descr="Puppy 2 with solid fill">
            <a:extLst>
              <a:ext uri="{FF2B5EF4-FFF2-40B4-BE49-F238E27FC236}">
                <a16:creationId xmlns:a16="http://schemas.microsoft.com/office/drawing/2014/main" id="{249B1049-E87E-40A4-B278-A90EDF85F88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22221" y="5754308"/>
            <a:ext cx="914400" cy="914400"/>
          </a:xfrm>
          <a:prstGeom prst="rect">
            <a:avLst/>
          </a:prstGeom>
        </p:spPr>
      </p:pic>
      <p:pic>
        <p:nvPicPr>
          <p:cNvPr id="25" name="Graphic 24" descr="Playground with solid fill">
            <a:extLst>
              <a:ext uri="{FF2B5EF4-FFF2-40B4-BE49-F238E27FC236}">
                <a16:creationId xmlns:a16="http://schemas.microsoft.com/office/drawing/2014/main" id="{08A92ED1-AD93-4D0A-90AC-85259882295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349601" y="5742921"/>
            <a:ext cx="914400" cy="914400"/>
          </a:xfrm>
          <a:prstGeom prst="rect">
            <a:avLst/>
          </a:prstGeom>
        </p:spPr>
      </p:pic>
      <p:pic>
        <p:nvPicPr>
          <p:cNvPr id="27" name="Graphic 26" descr="Dancing with solid fill">
            <a:extLst>
              <a:ext uri="{FF2B5EF4-FFF2-40B4-BE49-F238E27FC236}">
                <a16:creationId xmlns:a16="http://schemas.microsoft.com/office/drawing/2014/main" id="{9CB6E8D5-95BB-4353-B231-53F6F22364E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515600" y="5720406"/>
            <a:ext cx="914400" cy="914400"/>
          </a:xfrm>
          <a:prstGeom prst="rect">
            <a:avLst/>
          </a:prstGeom>
        </p:spPr>
      </p:pic>
      <p:pic>
        <p:nvPicPr>
          <p:cNvPr id="29" name="Graphic 28" descr="Dragon dance with solid fill">
            <a:extLst>
              <a:ext uri="{FF2B5EF4-FFF2-40B4-BE49-F238E27FC236}">
                <a16:creationId xmlns:a16="http://schemas.microsoft.com/office/drawing/2014/main" id="{57A3A3F8-29D7-48AB-9FC2-63A4FD450E4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662391" y="5676499"/>
            <a:ext cx="914400" cy="914400"/>
          </a:xfrm>
          <a:prstGeom prst="rect">
            <a:avLst/>
          </a:prstGeom>
        </p:spPr>
      </p:pic>
      <p:sp>
        <p:nvSpPr>
          <p:cNvPr id="30" name="TextBox 24">
            <a:extLst>
              <a:ext uri="{FF2B5EF4-FFF2-40B4-BE49-F238E27FC236}">
                <a16:creationId xmlns:a16="http://schemas.microsoft.com/office/drawing/2014/main" id="{E8BC0223-6362-4845-AB4F-79AA74970C09}"/>
              </a:ext>
            </a:extLst>
          </p:cNvPr>
          <p:cNvSpPr txBox="1"/>
          <p:nvPr/>
        </p:nvSpPr>
        <p:spPr>
          <a:xfrm>
            <a:off x="11040030" y="5761335"/>
            <a:ext cx="7991376" cy="878126"/>
          </a:xfrm>
          <a:prstGeom prst="rect">
            <a:avLst/>
          </a:prstGeom>
        </p:spPr>
        <p:txBody>
          <a:bodyPr wrap="square" lIns="0" tIns="0" rIns="0" bIns="0" rtlCol="0" anchor="t">
            <a:spAutoFit/>
          </a:bodyPr>
          <a:lstStyle/>
          <a:p>
            <a:pPr algn="ctr">
              <a:lnSpc>
                <a:spcPts val="7279"/>
              </a:lnSpc>
            </a:pPr>
            <a:r>
              <a:rPr lang="en-US" sz="5199" dirty="0">
                <a:solidFill>
                  <a:srgbClr val="F2F2F2"/>
                </a:solidFill>
                <a:latin typeface="Gochi Hand"/>
              </a:rPr>
              <a:t>…we use Energy to </a:t>
            </a:r>
          </a:p>
        </p:txBody>
      </p:sp>
      <p:pic>
        <p:nvPicPr>
          <p:cNvPr id="32" name="Graphic 31" descr="Cooked turkey with solid fill">
            <a:extLst>
              <a:ext uri="{FF2B5EF4-FFF2-40B4-BE49-F238E27FC236}">
                <a16:creationId xmlns:a16="http://schemas.microsoft.com/office/drawing/2014/main" id="{EE8178CA-EAC1-47A6-A5EA-0925CC9940B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4607870" y="7522889"/>
            <a:ext cx="914400" cy="914400"/>
          </a:xfrm>
          <a:prstGeom prst="rect">
            <a:avLst/>
          </a:prstGeom>
        </p:spPr>
      </p:pic>
      <p:pic>
        <p:nvPicPr>
          <p:cNvPr id="34" name="Graphic 33" descr="Cycling with solid fill">
            <a:extLst>
              <a:ext uri="{FF2B5EF4-FFF2-40B4-BE49-F238E27FC236}">
                <a16:creationId xmlns:a16="http://schemas.microsoft.com/office/drawing/2014/main" id="{3FDF2D30-3B09-4AFC-88AF-ACAF0E8518E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837820" y="7406103"/>
            <a:ext cx="914400" cy="914400"/>
          </a:xfrm>
          <a:prstGeom prst="rect">
            <a:avLst/>
          </a:prstGeom>
        </p:spPr>
      </p:pic>
      <p:pic>
        <p:nvPicPr>
          <p:cNvPr id="36" name="Graphic 35" descr="Convertible with solid fill">
            <a:extLst>
              <a:ext uri="{FF2B5EF4-FFF2-40B4-BE49-F238E27FC236}">
                <a16:creationId xmlns:a16="http://schemas.microsoft.com/office/drawing/2014/main" id="{0CEDD833-46AC-42B4-9FBA-BCD4CC82EB65}"/>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902145" y="7435608"/>
            <a:ext cx="1155067" cy="1155067"/>
          </a:xfrm>
          <a:prstGeom prst="rect">
            <a:avLst/>
          </a:prstGeom>
        </p:spPr>
      </p:pic>
      <p:pic>
        <p:nvPicPr>
          <p:cNvPr id="38" name="Graphic 37" descr="Toy Train with solid fill">
            <a:extLst>
              <a:ext uri="{FF2B5EF4-FFF2-40B4-BE49-F238E27FC236}">
                <a16:creationId xmlns:a16="http://schemas.microsoft.com/office/drawing/2014/main" id="{E78ABD13-DA37-4060-B339-50F9793F5B22}"/>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339964" y="7435608"/>
            <a:ext cx="914400" cy="914400"/>
          </a:xfrm>
          <a:prstGeom prst="rect">
            <a:avLst/>
          </a:prstGeom>
        </p:spPr>
      </p:pic>
      <p:pic>
        <p:nvPicPr>
          <p:cNvPr id="40" name="Graphic 39" descr="Sailboat with solid fill">
            <a:extLst>
              <a:ext uri="{FF2B5EF4-FFF2-40B4-BE49-F238E27FC236}">
                <a16:creationId xmlns:a16="http://schemas.microsoft.com/office/drawing/2014/main" id="{4089A447-1F84-4F9B-A1B7-F5A2545694A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5398528" y="7437076"/>
            <a:ext cx="914400" cy="914400"/>
          </a:xfrm>
          <a:prstGeom prst="rect">
            <a:avLst/>
          </a:prstGeom>
        </p:spPr>
      </p:pic>
      <p:pic>
        <p:nvPicPr>
          <p:cNvPr id="42" name="Graphic 41" descr="Take Off with solid fill">
            <a:extLst>
              <a:ext uri="{FF2B5EF4-FFF2-40B4-BE49-F238E27FC236}">
                <a16:creationId xmlns:a16="http://schemas.microsoft.com/office/drawing/2014/main" id="{551F523A-8752-419B-8F11-ED0BAA1A4D8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6541767" y="7466091"/>
            <a:ext cx="914400" cy="914400"/>
          </a:xfrm>
          <a:prstGeom prst="rect">
            <a:avLst/>
          </a:prstGeom>
        </p:spPr>
      </p:pic>
      <p:pic>
        <p:nvPicPr>
          <p:cNvPr id="44" name="Graphic 43" descr="Rocket with solid fill">
            <a:extLst>
              <a:ext uri="{FF2B5EF4-FFF2-40B4-BE49-F238E27FC236}">
                <a16:creationId xmlns:a16="http://schemas.microsoft.com/office/drawing/2014/main" id="{1A88D9C6-C93C-4DF1-80AF-1D2103FFC036}"/>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936943" y="7508031"/>
            <a:ext cx="914400" cy="914400"/>
          </a:xfrm>
          <a:prstGeom prst="rect">
            <a:avLst/>
          </a:prstGeom>
        </p:spPr>
      </p:pic>
      <p:sp>
        <p:nvSpPr>
          <p:cNvPr id="45" name="TextBox 24">
            <a:extLst>
              <a:ext uri="{FF2B5EF4-FFF2-40B4-BE49-F238E27FC236}">
                <a16:creationId xmlns:a16="http://schemas.microsoft.com/office/drawing/2014/main" id="{57AA9187-F834-459E-8BB2-E4CDDD8A693C}"/>
              </a:ext>
            </a:extLst>
          </p:cNvPr>
          <p:cNvSpPr txBox="1"/>
          <p:nvPr/>
        </p:nvSpPr>
        <p:spPr>
          <a:xfrm>
            <a:off x="657381" y="7453745"/>
            <a:ext cx="1420230" cy="878126"/>
          </a:xfrm>
          <a:prstGeom prst="rect">
            <a:avLst/>
          </a:prstGeom>
        </p:spPr>
        <p:txBody>
          <a:bodyPr wrap="square" lIns="0" tIns="0" rIns="0" bIns="0" rtlCol="0" anchor="t">
            <a:spAutoFit/>
          </a:bodyPr>
          <a:lstStyle/>
          <a:p>
            <a:pPr algn="ctr">
              <a:lnSpc>
                <a:spcPts val="7279"/>
              </a:lnSpc>
            </a:pPr>
            <a:r>
              <a:rPr lang="en-US" sz="5199" dirty="0">
                <a:solidFill>
                  <a:srgbClr val="F2F2F2"/>
                </a:solidFill>
                <a:latin typeface="Gochi Hand"/>
              </a:rPr>
              <a:t>…</a:t>
            </a:r>
          </a:p>
        </p:txBody>
      </p:sp>
      <p:sp>
        <p:nvSpPr>
          <p:cNvPr id="46" name="TextBox 24">
            <a:extLst>
              <a:ext uri="{FF2B5EF4-FFF2-40B4-BE49-F238E27FC236}">
                <a16:creationId xmlns:a16="http://schemas.microsoft.com/office/drawing/2014/main" id="{CBA042CD-419A-4581-9345-48B556CAC889}"/>
              </a:ext>
            </a:extLst>
          </p:cNvPr>
          <p:cNvSpPr txBox="1"/>
          <p:nvPr/>
        </p:nvSpPr>
        <p:spPr>
          <a:xfrm>
            <a:off x="7811725" y="7502365"/>
            <a:ext cx="7991376" cy="878126"/>
          </a:xfrm>
          <a:prstGeom prst="rect">
            <a:avLst/>
          </a:prstGeom>
        </p:spPr>
        <p:txBody>
          <a:bodyPr wrap="square" lIns="0" tIns="0" rIns="0" bIns="0" rtlCol="0" anchor="t">
            <a:spAutoFit/>
          </a:bodyPr>
          <a:lstStyle/>
          <a:p>
            <a:pPr algn="ctr">
              <a:lnSpc>
                <a:spcPts val="7279"/>
              </a:lnSpc>
            </a:pPr>
            <a:r>
              <a:rPr lang="en-US" sz="5199" dirty="0">
                <a:solidFill>
                  <a:srgbClr val="F2F2F2"/>
                </a:solidFill>
                <a:latin typeface="Gochi Hand"/>
              </a:rPr>
              <a:t>…we use Energy to </a:t>
            </a:r>
          </a:p>
        </p:txBody>
      </p:sp>
      <p:pic>
        <p:nvPicPr>
          <p:cNvPr id="48" name="Graphic 47" descr="Cake with solid fill">
            <a:extLst>
              <a:ext uri="{FF2B5EF4-FFF2-40B4-BE49-F238E27FC236}">
                <a16:creationId xmlns:a16="http://schemas.microsoft.com/office/drawing/2014/main" id="{9A9AA924-2A25-4FFB-B586-6C7E512F5584}"/>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5695781" y="7406103"/>
            <a:ext cx="914400" cy="914400"/>
          </a:xfrm>
          <a:prstGeom prst="rect">
            <a:avLst/>
          </a:prstGeom>
        </p:spPr>
      </p:pic>
    </p:spTree>
    <p:custDataLst>
      <p:tags r:id="rId2"/>
    </p:custDataLst>
    <p:extLst>
      <p:ext uri="{BB962C8B-B14F-4D97-AF65-F5344CB8AC3E}">
        <p14:creationId xmlns:p14="http://schemas.microsoft.com/office/powerpoint/2010/main" val="42663059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115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500"/>
                                        <p:tgtEl>
                                          <p:spTgt spid="1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95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145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iterate type="lt">
                                    <p:tmPct val="10000"/>
                                  </p:iterate>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fade">
                                      <p:cBhvr>
                                        <p:cTn id="37" dur="500"/>
                                        <p:tgtEl>
                                          <p:spTgt spid="17">
                                            <p:txEl>
                                              <p:pRg st="0" end="0"/>
                                            </p:txEl>
                                          </p:spTgt>
                                        </p:tgtEl>
                                      </p:cBhvr>
                                    </p:animEffect>
                                  </p:childTnLst>
                                </p:cTn>
                              </p:par>
                            </p:childTnLst>
                          </p:cTn>
                        </p:par>
                        <p:par>
                          <p:cTn id="38" fill="hold">
                            <p:stCondLst>
                              <p:cond delay="1100"/>
                            </p:stCondLst>
                            <p:childTnLst>
                              <p:par>
                                <p:cTn id="39" presetID="10"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1600"/>
                            </p:stCondLst>
                            <p:childTnLst>
                              <p:par>
                                <p:cTn id="43" presetID="10"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2100"/>
                            </p:stCondLst>
                            <p:childTnLst>
                              <p:par>
                                <p:cTn id="47" presetID="10"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par>
                          <p:cTn id="50" fill="hold">
                            <p:stCondLst>
                              <p:cond delay="2600"/>
                            </p:stCondLst>
                            <p:childTnLst>
                              <p:par>
                                <p:cTn id="51" presetID="10"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iterate type="lt">
                                    <p:tmPct val="10000"/>
                                  </p:iterate>
                                  <p:childTnLst>
                                    <p:set>
                                      <p:cBhvr>
                                        <p:cTn id="63" dur="1" fill="hold">
                                          <p:stCondLst>
                                            <p:cond delay="0"/>
                                          </p:stCondLst>
                                        </p:cTn>
                                        <p:tgtEl>
                                          <p:spTgt spid="30">
                                            <p:txEl>
                                              <p:pRg st="0" end="0"/>
                                            </p:txEl>
                                          </p:spTgt>
                                        </p:tgtEl>
                                        <p:attrNameLst>
                                          <p:attrName>style.visibility</p:attrName>
                                        </p:attrNameLst>
                                      </p:cBhvr>
                                      <p:to>
                                        <p:strVal val="visible"/>
                                      </p:to>
                                    </p:set>
                                    <p:animEffect transition="in" filter="fade">
                                      <p:cBhvr>
                                        <p:cTn id="64" dur="500"/>
                                        <p:tgtEl>
                                          <p:spTgt spid="30">
                                            <p:txEl>
                                              <p:pRg st="0" end="0"/>
                                            </p:txEl>
                                          </p:spTgt>
                                        </p:tgtEl>
                                      </p:cBhvr>
                                    </p:animEffect>
                                  </p:childTnLst>
                                </p:cTn>
                              </p:par>
                            </p:childTnLst>
                          </p:cTn>
                        </p:par>
                        <p:par>
                          <p:cTn id="65" fill="hold">
                            <p:stCondLst>
                              <p:cond delay="1150"/>
                            </p:stCondLst>
                            <p:childTnLst>
                              <p:par>
                                <p:cTn id="66" presetID="10" presetClass="entr" presetSubtype="0" fill="hold" nodeType="afterEffect">
                                  <p:stCondLst>
                                    <p:cond delay="0"/>
                                  </p:stCondLst>
                                  <p:iterate type="lt">
                                    <p:tmPct val="10000"/>
                                  </p:iterate>
                                  <p:childTnLst>
                                    <p:set>
                                      <p:cBhvr>
                                        <p:cTn id="67" dur="1" fill="hold">
                                          <p:stCondLst>
                                            <p:cond delay="0"/>
                                          </p:stCondLst>
                                        </p:cTn>
                                        <p:tgtEl>
                                          <p:spTgt spid="45">
                                            <p:txEl>
                                              <p:pRg st="0" end="0"/>
                                            </p:txEl>
                                          </p:spTgt>
                                        </p:tgtEl>
                                        <p:attrNameLst>
                                          <p:attrName>style.visibility</p:attrName>
                                        </p:attrNameLst>
                                      </p:cBhvr>
                                      <p:to>
                                        <p:strVal val="visible"/>
                                      </p:to>
                                    </p:set>
                                    <p:animEffect transition="in" filter="fade">
                                      <p:cBhvr>
                                        <p:cTn id="68" dur="500"/>
                                        <p:tgtEl>
                                          <p:spTgt spid="45">
                                            <p:txEl>
                                              <p:pRg st="0" end="0"/>
                                            </p:txEl>
                                          </p:spTgt>
                                        </p:tgtEl>
                                      </p:cBhvr>
                                    </p:animEffect>
                                  </p:childTnLst>
                                </p:cTn>
                              </p:par>
                            </p:childTnLst>
                          </p:cTn>
                        </p:par>
                        <p:par>
                          <p:cTn id="69" fill="hold">
                            <p:stCondLst>
                              <p:cond delay="1650"/>
                            </p:stCondLst>
                            <p:childTnLst>
                              <p:par>
                                <p:cTn id="70" presetID="10" presetClass="entr" presetSubtype="0" fill="hold" nodeType="after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par>
                          <p:cTn id="73" fill="hold">
                            <p:stCondLst>
                              <p:cond delay="2150"/>
                            </p:stCondLst>
                            <p:childTnLst>
                              <p:par>
                                <p:cTn id="74" presetID="10"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par>
                          <p:cTn id="77" fill="hold">
                            <p:stCondLst>
                              <p:cond delay="2650"/>
                            </p:stCondLst>
                            <p:childTnLst>
                              <p:par>
                                <p:cTn id="78" presetID="10" presetClass="entr" presetSubtype="0" fill="hold"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childTnLst>
                          </p:cTn>
                        </p:par>
                        <p:par>
                          <p:cTn id="81" fill="hold">
                            <p:stCondLst>
                              <p:cond delay="3150"/>
                            </p:stCondLst>
                            <p:childTnLst>
                              <p:par>
                                <p:cTn id="82" presetID="10" presetClass="entr" presetSubtype="0" fill="hold" nodeType="after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childTnLst>
                          </p:cTn>
                        </p:par>
                        <p:par>
                          <p:cTn id="85" fill="hold">
                            <p:stCondLst>
                              <p:cond delay="3650"/>
                            </p:stCondLst>
                            <p:childTnLst>
                              <p:par>
                                <p:cTn id="86" presetID="10" presetClass="entr" presetSubtype="0" fill="hold" nodeType="after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childTnLst>
                          </p:cTn>
                        </p:par>
                        <p:par>
                          <p:cTn id="89" fill="hold">
                            <p:stCondLst>
                              <p:cond delay="4150"/>
                            </p:stCondLst>
                            <p:childTnLst>
                              <p:par>
                                <p:cTn id="90" presetID="10" presetClass="entr" presetSubtype="0" fill="hold" nodeType="after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iterate type="lt">
                                    <p:tmPct val="10000"/>
                                  </p:iterate>
                                  <p:childTnLst>
                                    <p:set>
                                      <p:cBhvr>
                                        <p:cTn id="96" dur="1" fill="hold">
                                          <p:stCondLst>
                                            <p:cond delay="0"/>
                                          </p:stCondLst>
                                        </p:cTn>
                                        <p:tgtEl>
                                          <p:spTgt spid="46">
                                            <p:txEl>
                                              <p:pRg st="0" end="0"/>
                                            </p:txEl>
                                          </p:spTgt>
                                        </p:tgtEl>
                                        <p:attrNameLst>
                                          <p:attrName>style.visibility</p:attrName>
                                        </p:attrNameLst>
                                      </p:cBhvr>
                                      <p:to>
                                        <p:strVal val="visible"/>
                                      </p:to>
                                    </p:set>
                                    <p:animEffect transition="in" filter="fade">
                                      <p:cBhvr>
                                        <p:cTn id="97" dur="500"/>
                                        <p:tgtEl>
                                          <p:spTgt spid="46">
                                            <p:txEl>
                                              <p:pRg st="0" end="0"/>
                                            </p:txEl>
                                          </p:spTgt>
                                        </p:tgtEl>
                                      </p:cBhvr>
                                    </p:animEffect>
                                  </p:childTnLst>
                                </p:cTn>
                              </p:par>
                            </p:childTnLst>
                          </p:cTn>
                        </p:par>
                        <p:par>
                          <p:cTn id="98" fill="hold">
                            <p:stCondLst>
                              <p:cond delay="1150"/>
                            </p:stCondLst>
                            <p:childTnLst>
                              <p:par>
                                <p:cTn id="99" presetID="10" presetClass="entr" presetSubtype="0" fill="hold" nodeType="after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childTnLst>
                          </p:cTn>
                        </p:par>
                        <p:par>
                          <p:cTn id="102" fill="hold">
                            <p:stCondLst>
                              <p:cond delay="1650"/>
                            </p:stCondLst>
                            <p:childTnLst>
                              <p:par>
                                <p:cTn id="103" presetID="10" presetClass="entr" presetSubtype="0" fill="hold" nodeType="after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fade">
                                      <p:cBhvr>
                                        <p:cTn id="10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2A350344-F76B-404B-BD7D-A902E46AB5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1950" y="419100"/>
            <a:ext cx="17773650" cy="9601199"/>
          </a:xfrm>
          <a:prstGeom prst="rect">
            <a:avLst/>
          </a:prstGeom>
        </p:spPr>
      </p:pic>
      <p:sp>
        <p:nvSpPr>
          <p:cNvPr id="2" name="TextBox 24">
            <a:extLst>
              <a:ext uri="{FF2B5EF4-FFF2-40B4-BE49-F238E27FC236}">
                <a16:creationId xmlns:a16="http://schemas.microsoft.com/office/drawing/2014/main" id="{5F829C3A-4BB6-4DE2-9C13-283D07FA5BF4}"/>
              </a:ext>
            </a:extLst>
          </p:cNvPr>
          <p:cNvSpPr txBox="1"/>
          <p:nvPr/>
        </p:nvSpPr>
        <p:spPr>
          <a:xfrm>
            <a:off x="-1197985" y="1862576"/>
            <a:ext cx="13172031" cy="1163780"/>
          </a:xfrm>
          <a:prstGeom prst="rect">
            <a:avLst/>
          </a:prstGeom>
        </p:spPr>
        <p:txBody>
          <a:bodyPr wrap="square" lIns="0" tIns="0" rIns="0" bIns="0" rtlCol="0" anchor="t">
            <a:spAutoFit/>
          </a:bodyPr>
          <a:lstStyle/>
          <a:p>
            <a:pPr lvl="0" algn="ctr">
              <a:lnSpc>
                <a:spcPts val="7279"/>
              </a:lnSpc>
            </a:pPr>
            <a:r>
              <a:rPr lang="en-US" sz="5400" dirty="0">
                <a:solidFill>
                  <a:srgbClr val="F2F2F2"/>
                </a:solidFill>
                <a:latin typeface="Gochi Hand"/>
              </a:rPr>
              <a:t>We use </a:t>
            </a:r>
            <a:r>
              <a:rPr kumimoji="0" lang="en-US" sz="12000" b="0" i="0" u="none" strike="noStrike" kern="1200" cap="none" spc="0" normalizeH="0" baseline="0" noProof="0" dirty="0">
                <a:ln>
                  <a:noFill/>
                </a:ln>
                <a:solidFill>
                  <a:srgbClr val="F2F2F2"/>
                </a:solidFill>
                <a:effectLst/>
                <a:uLnTx/>
                <a:uFillTx/>
                <a:latin typeface="Playlist" pitchFamily="50" charset="0"/>
                <a:ea typeface="+mn-ea"/>
                <a:cs typeface="+mn-cs"/>
              </a:rPr>
              <a:t>Energy</a:t>
            </a:r>
            <a:r>
              <a:rPr kumimoji="0" lang="en-US" sz="5199" b="0" i="0" u="none" strike="noStrike" kern="1200" cap="none" spc="0" normalizeH="0" baseline="0" noProof="0" dirty="0">
                <a:ln>
                  <a:noFill/>
                </a:ln>
                <a:solidFill>
                  <a:srgbClr val="F2F2F2"/>
                </a:solidFill>
                <a:effectLst/>
                <a:uLnTx/>
                <a:uFillTx/>
                <a:latin typeface="Gochi Hand"/>
                <a:ea typeface="+mn-ea"/>
                <a:cs typeface="+mn-cs"/>
              </a:rPr>
              <a:t> to</a:t>
            </a:r>
            <a:r>
              <a:rPr kumimoji="0" lang="en-US" sz="5199" b="0" i="0" u="none" strike="noStrike" kern="1200" cap="none" spc="0" normalizeH="0" noProof="0" dirty="0">
                <a:ln>
                  <a:noFill/>
                </a:ln>
                <a:solidFill>
                  <a:srgbClr val="F2F2F2"/>
                </a:solidFill>
                <a:effectLst/>
                <a:uLnTx/>
                <a:uFillTx/>
                <a:latin typeface="Gochi Hand"/>
                <a:ea typeface="+mn-ea"/>
                <a:cs typeface="+mn-cs"/>
              </a:rPr>
              <a:t> make</a:t>
            </a:r>
            <a:endParaRPr kumimoji="0" lang="en-US" sz="5199" b="0" i="0" u="none" strike="noStrike" kern="1200" cap="none" spc="0" normalizeH="0" baseline="0" noProof="0" dirty="0">
              <a:ln>
                <a:noFill/>
              </a:ln>
              <a:solidFill>
                <a:srgbClr val="F2F2F2"/>
              </a:solidFill>
              <a:effectLst/>
              <a:uLnTx/>
              <a:uFillTx/>
              <a:latin typeface="Gochi Hand"/>
              <a:ea typeface="+mn-ea"/>
              <a:cs typeface="+mn-cs"/>
            </a:endParaRPr>
          </a:p>
        </p:txBody>
      </p:sp>
      <p:pic>
        <p:nvPicPr>
          <p:cNvPr id="6" name="Graphic 5" descr="Ice cream with solid fill">
            <a:extLst>
              <a:ext uri="{FF2B5EF4-FFF2-40B4-BE49-F238E27FC236}">
                <a16:creationId xmlns:a16="http://schemas.microsoft.com/office/drawing/2014/main" id="{E6BA355E-0761-4373-946C-3A279FBB64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00441">
            <a:off x="10487210" y="1802959"/>
            <a:ext cx="914400" cy="914400"/>
          </a:xfrm>
          <a:prstGeom prst="rect">
            <a:avLst/>
          </a:prstGeom>
        </p:spPr>
      </p:pic>
      <p:pic>
        <p:nvPicPr>
          <p:cNvPr id="10" name="Graphic 9" descr="Snowflake with solid fill">
            <a:extLst>
              <a:ext uri="{FF2B5EF4-FFF2-40B4-BE49-F238E27FC236}">
                <a16:creationId xmlns:a16="http://schemas.microsoft.com/office/drawing/2014/main" id="{5E10A602-C0BC-44DB-BD55-B1C164ED31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72810" y="1773624"/>
            <a:ext cx="914400" cy="914400"/>
          </a:xfrm>
          <a:prstGeom prst="rect">
            <a:avLst/>
          </a:prstGeom>
        </p:spPr>
      </p:pic>
      <p:sp>
        <p:nvSpPr>
          <p:cNvPr id="33" name="TextBox 24">
            <a:extLst>
              <a:ext uri="{FF2B5EF4-FFF2-40B4-BE49-F238E27FC236}">
                <a16:creationId xmlns:a16="http://schemas.microsoft.com/office/drawing/2014/main" id="{6C741FD3-886A-46B6-A615-295F8941EE9C}"/>
              </a:ext>
            </a:extLst>
          </p:cNvPr>
          <p:cNvSpPr txBox="1"/>
          <p:nvPr/>
        </p:nvSpPr>
        <p:spPr>
          <a:xfrm>
            <a:off x="8239224" y="1753746"/>
            <a:ext cx="7991376" cy="878126"/>
          </a:xfrm>
          <a:prstGeom prst="rect">
            <a:avLst/>
          </a:prstGeom>
        </p:spPr>
        <p:txBody>
          <a:bodyPr wrap="square" lIns="0" tIns="0" rIns="0" bIns="0" rtlCol="0" anchor="t">
            <a:spAutoFit/>
          </a:bodyPr>
          <a:lstStyle/>
          <a:p>
            <a:pPr algn="ctr">
              <a:lnSpc>
                <a:spcPts val="7279"/>
              </a:lnSpc>
            </a:pPr>
            <a:r>
              <a:rPr lang="en-US" sz="5199" dirty="0">
                <a:solidFill>
                  <a:srgbClr val="F2F2F2"/>
                </a:solidFill>
                <a:latin typeface="Gochi Hand"/>
              </a:rPr>
              <a:t>…to</a:t>
            </a:r>
          </a:p>
        </p:txBody>
      </p:sp>
      <p:pic>
        <p:nvPicPr>
          <p:cNvPr id="13" name="Graphic 12" descr="Lights On with solid fill">
            <a:extLst>
              <a:ext uri="{FF2B5EF4-FFF2-40B4-BE49-F238E27FC236}">
                <a16:creationId xmlns:a16="http://schemas.microsoft.com/office/drawing/2014/main" id="{C43BFBD0-F1DE-4D4C-B77F-8BB1952461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249922" y="1717472"/>
            <a:ext cx="914400" cy="914400"/>
          </a:xfrm>
          <a:prstGeom prst="rect">
            <a:avLst/>
          </a:prstGeom>
        </p:spPr>
      </p:pic>
      <p:pic>
        <p:nvPicPr>
          <p:cNvPr id="18" name="Graphic 17" descr="Fluorescent Light Blub with solid fill">
            <a:extLst>
              <a:ext uri="{FF2B5EF4-FFF2-40B4-BE49-F238E27FC236}">
                <a16:creationId xmlns:a16="http://schemas.microsoft.com/office/drawing/2014/main" id="{FE57C5CD-7D05-4214-AD69-63A387277B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505031" y="1707619"/>
            <a:ext cx="914400" cy="914400"/>
          </a:xfrm>
          <a:prstGeom prst="rect">
            <a:avLst/>
          </a:prstGeom>
        </p:spPr>
      </p:pic>
      <p:pic>
        <p:nvPicPr>
          <p:cNvPr id="22" name="Graphic 21" descr="Streetlight with solid fill">
            <a:extLst>
              <a:ext uri="{FF2B5EF4-FFF2-40B4-BE49-F238E27FC236}">
                <a16:creationId xmlns:a16="http://schemas.microsoft.com/office/drawing/2014/main" id="{226F4813-8173-4EA2-BD45-117AC8A7225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911500" y="1638300"/>
            <a:ext cx="914400" cy="914400"/>
          </a:xfrm>
          <a:prstGeom prst="rect">
            <a:avLst/>
          </a:prstGeom>
        </p:spPr>
      </p:pic>
      <p:pic>
        <p:nvPicPr>
          <p:cNvPr id="26" name="Graphic 25" descr="House with solid fill">
            <a:extLst>
              <a:ext uri="{FF2B5EF4-FFF2-40B4-BE49-F238E27FC236}">
                <a16:creationId xmlns:a16="http://schemas.microsoft.com/office/drawing/2014/main" id="{F2BD1D2C-FFC3-48D4-B475-85D07878FE8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5773400" y="1697594"/>
            <a:ext cx="914400" cy="914400"/>
          </a:xfrm>
          <a:prstGeom prst="rect">
            <a:avLst/>
          </a:prstGeom>
        </p:spPr>
      </p:pic>
      <p:pic>
        <p:nvPicPr>
          <p:cNvPr id="31" name="Graphic 30" descr="Building with solid fill">
            <a:extLst>
              <a:ext uri="{FF2B5EF4-FFF2-40B4-BE49-F238E27FC236}">
                <a16:creationId xmlns:a16="http://schemas.microsoft.com/office/drawing/2014/main" id="{0E20F33B-9924-46AF-9097-43134430E85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6695307" y="1333500"/>
            <a:ext cx="914400" cy="1250332"/>
          </a:xfrm>
          <a:prstGeom prst="rect">
            <a:avLst/>
          </a:prstGeom>
        </p:spPr>
      </p:pic>
      <p:pic>
        <p:nvPicPr>
          <p:cNvPr id="37" name="Graphic 36" descr="Stuffed Toy with solid fill">
            <a:extLst>
              <a:ext uri="{FF2B5EF4-FFF2-40B4-BE49-F238E27FC236}">
                <a16:creationId xmlns:a16="http://schemas.microsoft.com/office/drawing/2014/main" id="{EAC8E2EA-D16A-45E9-A3CC-BD74E1A64F3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443036" y="4501862"/>
            <a:ext cx="914400" cy="914400"/>
          </a:xfrm>
          <a:prstGeom prst="rect">
            <a:avLst/>
          </a:prstGeom>
        </p:spPr>
      </p:pic>
      <p:pic>
        <p:nvPicPr>
          <p:cNvPr id="41" name="Graphic 40" descr="Toy Train with solid fill">
            <a:extLst>
              <a:ext uri="{FF2B5EF4-FFF2-40B4-BE49-F238E27FC236}">
                <a16:creationId xmlns:a16="http://schemas.microsoft.com/office/drawing/2014/main" id="{2CA3D44D-B19F-4684-A686-8D3554D777B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04693" y="4501862"/>
            <a:ext cx="914400" cy="914400"/>
          </a:xfrm>
          <a:prstGeom prst="rect">
            <a:avLst/>
          </a:prstGeom>
        </p:spPr>
      </p:pic>
      <p:pic>
        <p:nvPicPr>
          <p:cNvPr id="47" name="Graphic 46" descr="Beach ball with solid fill">
            <a:extLst>
              <a:ext uri="{FF2B5EF4-FFF2-40B4-BE49-F238E27FC236}">
                <a16:creationId xmlns:a16="http://schemas.microsoft.com/office/drawing/2014/main" id="{F563DDAE-6349-4864-9CFB-6B918BC9564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134563" y="4501862"/>
            <a:ext cx="914400" cy="914400"/>
          </a:xfrm>
          <a:prstGeom prst="rect">
            <a:avLst/>
          </a:prstGeom>
        </p:spPr>
      </p:pic>
      <p:pic>
        <p:nvPicPr>
          <p:cNvPr id="50" name="Graphic 49" descr="Rocking Horse with solid fill">
            <a:extLst>
              <a:ext uri="{FF2B5EF4-FFF2-40B4-BE49-F238E27FC236}">
                <a16:creationId xmlns:a16="http://schemas.microsoft.com/office/drawing/2014/main" id="{3635D429-5614-466E-9A34-8BB90A1B14F0}"/>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63824" y="4501862"/>
            <a:ext cx="914400" cy="914400"/>
          </a:xfrm>
          <a:prstGeom prst="rect">
            <a:avLst/>
          </a:prstGeom>
        </p:spPr>
      </p:pic>
      <p:pic>
        <p:nvPicPr>
          <p:cNvPr id="52" name="Graphic 51" descr="Smart Phone with solid fill">
            <a:extLst>
              <a:ext uri="{FF2B5EF4-FFF2-40B4-BE49-F238E27FC236}">
                <a16:creationId xmlns:a16="http://schemas.microsoft.com/office/drawing/2014/main" id="{1FBDE987-AD13-4BB3-BD63-744A3C3B8CD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1216928">
            <a:off x="5692738" y="4501861"/>
            <a:ext cx="914400" cy="914400"/>
          </a:xfrm>
          <a:prstGeom prst="rect">
            <a:avLst/>
          </a:prstGeom>
        </p:spPr>
      </p:pic>
      <p:sp>
        <p:nvSpPr>
          <p:cNvPr id="53" name="TextBox 24">
            <a:extLst>
              <a:ext uri="{FF2B5EF4-FFF2-40B4-BE49-F238E27FC236}">
                <a16:creationId xmlns:a16="http://schemas.microsoft.com/office/drawing/2014/main" id="{20BE0A72-EF58-4E7B-BC91-4E3E3B615193}"/>
              </a:ext>
            </a:extLst>
          </p:cNvPr>
          <p:cNvSpPr txBox="1"/>
          <p:nvPr/>
        </p:nvSpPr>
        <p:spPr>
          <a:xfrm>
            <a:off x="5943600" y="4584208"/>
            <a:ext cx="12693169" cy="878126"/>
          </a:xfrm>
          <a:prstGeom prst="rect">
            <a:avLst/>
          </a:prstGeom>
        </p:spPr>
        <p:txBody>
          <a:bodyPr wrap="square" lIns="0" tIns="0" rIns="0" bIns="0" rtlCol="0" anchor="t">
            <a:spAutoFit/>
          </a:bodyPr>
          <a:lstStyle/>
          <a:p>
            <a:pPr algn="ctr">
              <a:lnSpc>
                <a:spcPts val="7279"/>
              </a:lnSpc>
            </a:pPr>
            <a:r>
              <a:rPr lang="en-US" sz="5199" dirty="0">
                <a:solidFill>
                  <a:srgbClr val="F2F2F2"/>
                </a:solidFill>
                <a:latin typeface="Gochi Hand"/>
              </a:rPr>
              <a:t>…Our toys &amp; gadgets use energy to run.</a:t>
            </a:r>
          </a:p>
        </p:txBody>
      </p:sp>
      <p:pic>
        <p:nvPicPr>
          <p:cNvPr id="55" name="Graphic 54" descr="Speakers with solid fill">
            <a:extLst>
              <a:ext uri="{FF2B5EF4-FFF2-40B4-BE49-F238E27FC236}">
                <a16:creationId xmlns:a16="http://schemas.microsoft.com/office/drawing/2014/main" id="{4A40F99F-7307-4017-82BE-56F23FCFC5CB}"/>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937222" y="6749557"/>
            <a:ext cx="584755" cy="914400"/>
          </a:xfrm>
          <a:prstGeom prst="rect">
            <a:avLst/>
          </a:prstGeom>
        </p:spPr>
      </p:pic>
      <p:pic>
        <p:nvPicPr>
          <p:cNvPr id="57" name="Graphic 56" descr="Headphones with solid fill">
            <a:extLst>
              <a:ext uri="{FF2B5EF4-FFF2-40B4-BE49-F238E27FC236}">
                <a16:creationId xmlns:a16="http://schemas.microsoft.com/office/drawing/2014/main" id="{4A324CA4-DABE-49EA-AA7D-72E92DF3193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038115" y="6762815"/>
            <a:ext cx="584755" cy="914400"/>
          </a:xfrm>
          <a:prstGeom prst="rect">
            <a:avLst/>
          </a:prstGeom>
        </p:spPr>
      </p:pic>
      <p:pic>
        <p:nvPicPr>
          <p:cNvPr id="59" name="Graphic 58" descr="Treble clef with solid fill">
            <a:extLst>
              <a:ext uri="{FF2B5EF4-FFF2-40B4-BE49-F238E27FC236}">
                <a16:creationId xmlns:a16="http://schemas.microsoft.com/office/drawing/2014/main" id="{93D4754B-F946-494A-AD13-FC1C0AC041D1}"/>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6242855" y="6762815"/>
            <a:ext cx="914400" cy="914400"/>
          </a:xfrm>
          <a:prstGeom prst="rect">
            <a:avLst/>
          </a:prstGeom>
        </p:spPr>
      </p:pic>
      <p:sp>
        <p:nvSpPr>
          <p:cNvPr id="60" name="TextBox 24">
            <a:extLst>
              <a:ext uri="{FF2B5EF4-FFF2-40B4-BE49-F238E27FC236}">
                <a16:creationId xmlns:a16="http://schemas.microsoft.com/office/drawing/2014/main" id="{E4DA493D-FE48-44ED-8D3C-6C0C11FA173F}"/>
              </a:ext>
            </a:extLst>
          </p:cNvPr>
          <p:cNvSpPr txBox="1"/>
          <p:nvPr/>
        </p:nvSpPr>
        <p:spPr>
          <a:xfrm>
            <a:off x="1016071" y="6697943"/>
            <a:ext cx="5491643" cy="878126"/>
          </a:xfrm>
          <a:prstGeom prst="rect">
            <a:avLst/>
          </a:prstGeom>
        </p:spPr>
        <p:txBody>
          <a:bodyPr wrap="square" lIns="0" tIns="0" rIns="0" bIns="0" rtlCol="0" anchor="t">
            <a:spAutoFit/>
          </a:bodyPr>
          <a:lstStyle/>
          <a:p>
            <a:pPr>
              <a:lnSpc>
                <a:spcPts val="7279"/>
              </a:lnSpc>
            </a:pPr>
            <a:r>
              <a:rPr lang="en-US" sz="5199" dirty="0">
                <a:solidFill>
                  <a:srgbClr val="F2F2F2"/>
                </a:solidFill>
                <a:latin typeface="Gochi Hand"/>
              </a:rPr>
              <a:t>…use energy to play</a:t>
            </a:r>
          </a:p>
        </p:txBody>
      </p:sp>
      <p:pic>
        <p:nvPicPr>
          <p:cNvPr id="62" name="Graphic 61" descr="Clapper board with solid fill">
            <a:extLst>
              <a:ext uri="{FF2B5EF4-FFF2-40B4-BE49-F238E27FC236}">
                <a16:creationId xmlns:a16="http://schemas.microsoft.com/office/drawing/2014/main" id="{D56690C6-399C-4A43-87DB-FE0582CE115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1201400" y="6667500"/>
            <a:ext cx="914400" cy="914400"/>
          </a:xfrm>
          <a:prstGeom prst="rect">
            <a:avLst/>
          </a:prstGeom>
        </p:spPr>
      </p:pic>
      <p:pic>
        <p:nvPicPr>
          <p:cNvPr id="64" name="Graphic 63" descr="Popcorn with solid fill">
            <a:extLst>
              <a:ext uri="{FF2B5EF4-FFF2-40B4-BE49-F238E27FC236}">
                <a16:creationId xmlns:a16="http://schemas.microsoft.com/office/drawing/2014/main" id="{4E2421EC-D352-4C74-B4D4-AC8F623A69DA}"/>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00229" y="6718893"/>
            <a:ext cx="914400" cy="914400"/>
          </a:xfrm>
          <a:prstGeom prst="rect">
            <a:avLst/>
          </a:prstGeom>
        </p:spPr>
      </p:pic>
      <p:pic>
        <p:nvPicPr>
          <p:cNvPr id="66" name="Graphic 65" descr="Theatre with solid fill">
            <a:extLst>
              <a:ext uri="{FF2B5EF4-FFF2-40B4-BE49-F238E27FC236}">
                <a16:creationId xmlns:a16="http://schemas.microsoft.com/office/drawing/2014/main" id="{0DC70767-F5FA-4804-9378-FFBA55399987}"/>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993324" y="6796980"/>
            <a:ext cx="914400" cy="914400"/>
          </a:xfrm>
          <a:prstGeom prst="rect">
            <a:avLst/>
          </a:prstGeom>
        </p:spPr>
      </p:pic>
      <p:sp>
        <p:nvSpPr>
          <p:cNvPr id="67" name="TextBox 24">
            <a:extLst>
              <a:ext uri="{FF2B5EF4-FFF2-40B4-BE49-F238E27FC236}">
                <a16:creationId xmlns:a16="http://schemas.microsoft.com/office/drawing/2014/main" id="{B88175A4-8906-435C-B855-766914B85F54}"/>
              </a:ext>
            </a:extLst>
          </p:cNvPr>
          <p:cNvSpPr txBox="1"/>
          <p:nvPr/>
        </p:nvSpPr>
        <p:spPr>
          <a:xfrm>
            <a:off x="6079957" y="8209637"/>
            <a:ext cx="8615844" cy="878126"/>
          </a:xfrm>
          <a:prstGeom prst="rect">
            <a:avLst/>
          </a:prstGeom>
        </p:spPr>
        <p:txBody>
          <a:bodyPr wrap="square" lIns="0" tIns="0" rIns="0" bIns="0" rtlCol="0" anchor="t">
            <a:spAutoFit/>
          </a:bodyPr>
          <a:lstStyle/>
          <a:p>
            <a:pPr>
              <a:lnSpc>
                <a:spcPts val="7279"/>
              </a:lnSpc>
            </a:pPr>
            <a:r>
              <a:rPr lang="en-US" sz="5199" dirty="0">
                <a:solidFill>
                  <a:srgbClr val="F2F2F2"/>
                </a:solidFill>
                <a:latin typeface="Gochi Hand"/>
              </a:rPr>
              <a:t>Energy also runs Technology</a:t>
            </a:r>
          </a:p>
        </p:txBody>
      </p:sp>
      <p:pic>
        <p:nvPicPr>
          <p:cNvPr id="69" name="Graphic 68" descr="Internet with solid fill">
            <a:extLst>
              <a:ext uri="{FF2B5EF4-FFF2-40B4-BE49-F238E27FC236}">
                <a16:creationId xmlns:a16="http://schemas.microsoft.com/office/drawing/2014/main" id="{626BCFDC-240B-4E01-803F-839ABD6A7FE1}"/>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5316200" y="8343900"/>
            <a:ext cx="914400" cy="914400"/>
          </a:xfrm>
          <a:prstGeom prst="rect">
            <a:avLst/>
          </a:prstGeom>
        </p:spPr>
      </p:pic>
      <p:pic>
        <p:nvPicPr>
          <p:cNvPr id="71" name="Graphic 70" descr="Computer with solid fill">
            <a:extLst>
              <a:ext uri="{FF2B5EF4-FFF2-40B4-BE49-F238E27FC236}">
                <a16:creationId xmlns:a16="http://schemas.microsoft.com/office/drawing/2014/main" id="{463B6A4F-7794-4699-9389-B1CEC404FD45}"/>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4031986" y="8343900"/>
            <a:ext cx="914400" cy="914400"/>
          </a:xfrm>
          <a:prstGeom prst="rect">
            <a:avLst/>
          </a:prstGeom>
        </p:spPr>
      </p:pic>
      <p:pic>
        <p:nvPicPr>
          <p:cNvPr id="73" name="Graphic 72" descr="Television with solid fill">
            <a:extLst>
              <a:ext uri="{FF2B5EF4-FFF2-40B4-BE49-F238E27FC236}">
                <a16:creationId xmlns:a16="http://schemas.microsoft.com/office/drawing/2014/main" id="{AF1642E5-FDD8-46B5-A9D9-3A4761045C54}"/>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6506320" y="8420525"/>
            <a:ext cx="780137" cy="780137"/>
          </a:xfrm>
          <a:prstGeom prst="rect">
            <a:avLst/>
          </a:prstGeom>
        </p:spPr>
      </p:pic>
    </p:spTree>
    <p:custDataLst>
      <p:tags r:id="rId2"/>
    </p:custDataLst>
    <p:extLst>
      <p:ext uri="{BB962C8B-B14F-4D97-AF65-F5344CB8AC3E}">
        <p14:creationId xmlns:p14="http://schemas.microsoft.com/office/powerpoint/2010/main" val="9153528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13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8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iterate type="lt">
                                    <p:tmPct val="10000"/>
                                  </p:iterate>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fade">
                                      <p:cBhvr>
                                        <p:cTn id="20" dur="500"/>
                                        <p:tgtEl>
                                          <p:spTgt spid="33">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6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10"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iterate type="lt">
                                    <p:tmPct val="10000"/>
                                  </p:iterate>
                                  <p:childTnLst>
                                    <p:set>
                                      <p:cBhvr>
                                        <p:cTn id="58" dur="1" fill="hold">
                                          <p:stCondLst>
                                            <p:cond delay="0"/>
                                          </p:stCondLst>
                                        </p:cTn>
                                        <p:tgtEl>
                                          <p:spTgt spid="53">
                                            <p:txEl>
                                              <p:pRg st="0" end="0"/>
                                            </p:txEl>
                                          </p:spTgt>
                                        </p:tgtEl>
                                        <p:attrNameLst>
                                          <p:attrName>style.visibility</p:attrName>
                                        </p:attrNameLst>
                                      </p:cBhvr>
                                      <p:to>
                                        <p:strVal val="visible"/>
                                      </p:to>
                                    </p:set>
                                    <p:animEffect transition="in" filter="fade">
                                      <p:cBhvr>
                                        <p:cTn id="59" dur="500"/>
                                        <p:tgtEl>
                                          <p:spTgt spid="5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iterate type="lt">
                                    <p:tmPct val="10000"/>
                                  </p:iterate>
                                  <p:childTnLst>
                                    <p:set>
                                      <p:cBhvr>
                                        <p:cTn id="63" dur="1" fill="hold">
                                          <p:stCondLst>
                                            <p:cond delay="0"/>
                                          </p:stCondLst>
                                        </p:cTn>
                                        <p:tgtEl>
                                          <p:spTgt spid="60">
                                            <p:txEl>
                                              <p:pRg st="0" end="0"/>
                                            </p:txEl>
                                          </p:spTgt>
                                        </p:tgtEl>
                                        <p:attrNameLst>
                                          <p:attrName>style.visibility</p:attrName>
                                        </p:attrNameLst>
                                      </p:cBhvr>
                                      <p:to>
                                        <p:strVal val="visible"/>
                                      </p:to>
                                    </p:set>
                                    <p:animEffect transition="in" filter="fade">
                                      <p:cBhvr>
                                        <p:cTn id="64" dur="500"/>
                                        <p:tgtEl>
                                          <p:spTgt spid="60">
                                            <p:txEl>
                                              <p:pRg st="0" end="0"/>
                                            </p:txEl>
                                          </p:spTgt>
                                        </p:tgtEl>
                                      </p:cBhvr>
                                    </p:animEffect>
                                  </p:childTnLst>
                                </p:cTn>
                              </p:par>
                            </p:childTnLst>
                          </p:cTn>
                        </p:par>
                        <p:par>
                          <p:cTn id="65" fill="hold">
                            <p:stCondLst>
                              <p:cond delay="1250"/>
                            </p:stCondLst>
                            <p:childTnLst>
                              <p:par>
                                <p:cTn id="66" presetID="10" presetClass="entr" presetSubtype="0" fill="hold" nodeType="after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par>
                                <p:cTn id="69" presetID="10"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500"/>
                                        <p:tgtEl>
                                          <p:spTgt spid="57"/>
                                        </p:tgtEl>
                                      </p:cBhvr>
                                    </p:animEffect>
                                  </p:childTnLst>
                                </p:cTn>
                              </p:par>
                              <p:par>
                                <p:cTn id="72" presetID="10" presetClass="entr" presetSubtype="0"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childTnLst>
                          </p:cTn>
                        </p:par>
                        <p:par>
                          <p:cTn id="75" fill="hold">
                            <p:stCondLst>
                              <p:cond delay="1750"/>
                            </p:stCondLst>
                            <p:childTnLst>
                              <p:par>
                                <p:cTn id="76" presetID="10" presetClass="entr" presetSubtype="0" fill="hold" nodeType="after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500"/>
                                        <p:tgtEl>
                                          <p:spTgt spid="66"/>
                                        </p:tgtEl>
                                      </p:cBhvr>
                                    </p:animEffect>
                                  </p:childTnLst>
                                </p:cTn>
                              </p:par>
                            </p:childTnLst>
                          </p:cTn>
                        </p:par>
                        <p:par>
                          <p:cTn id="79" fill="hold">
                            <p:stCondLst>
                              <p:cond delay="2250"/>
                            </p:stCondLst>
                            <p:childTnLst>
                              <p:par>
                                <p:cTn id="80" presetID="10" presetClass="entr" presetSubtype="0" fill="hold" nodeType="after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500"/>
                                        <p:tgtEl>
                                          <p:spTgt spid="64"/>
                                        </p:tgtEl>
                                      </p:cBhvr>
                                    </p:animEffect>
                                  </p:childTnLst>
                                </p:cTn>
                              </p:par>
                            </p:childTnLst>
                          </p:cTn>
                        </p:par>
                        <p:par>
                          <p:cTn id="83" fill="hold">
                            <p:stCondLst>
                              <p:cond delay="2750"/>
                            </p:stCondLst>
                            <p:childTnLst>
                              <p:par>
                                <p:cTn id="84" presetID="10" presetClass="entr" presetSubtype="0" fill="hold"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fade">
                                      <p:cBhvr>
                                        <p:cTn id="86" dur="500"/>
                                        <p:tgtEl>
                                          <p:spTgt spid="6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iterate type="lt">
                                    <p:tmPct val="10000"/>
                                  </p:iterate>
                                  <p:childTnLst>
                                    <p:set>
                                      <p:cBhvr>
                                        <p:cTn id="90" dur="1" fill="hold">
                                          <p:stCondLst>
                                            <p:cond delay="0"/>
                                          </p:stCondLst>
                                        </p:cTn>
                                        <p:tgtEl>
                                          <p:spTgt spid="67">
                                            <p:txEl>
                                              <p:pRg st="0" end="0"/>
                                            </p:txEl>
                                          </p:spTgt>
                                        </p:tgtEl>
                                        <p:attrNameLst>
                                          <p:attrName>style.visibility</p:attrName>
                                        </p:attrNameLst>
                                      </p:cBhvr>
                                      <p:to>
                                        <p:strVal val="visible"/>
                                      </p:to>
                                    </p:set>
                                    <p:animEffect transition="in" filter="fade">
                                      <p:cBhvr>
                                        <p:cTn id="91" dur="500"/>
                                        <p:tgtEl>
                                          <p:spTgt spid="67">
                                            <p:txEl>
                                              <p:pRg st="0" end="0"/>
                                            </p:txEl>
                                          </p:spTgt>
                                        </p:tgtEl>
                                      </p:cBhvr>
                                    </p:animEffect>
                                  </p:childTnLst>
                                </p:cTn>
                              </p:par>
                            </p:childTnLst>
                          </p:cTn>
                        </p:par>
                        <p:par>
                          <p:cTn id="92" fill="hold">
                            <p:stCondLst>
                              <p:cond delay="1650"/>
                            </p:stCondLst>
                            <p:childTnLst>
                              <p:par>
                                <p:cTn id="93" presetID="10" presetClass="entr" presetSubtype="0" fill="hold" nodeType="afterEffect">
                                  <p:stCondLst>
                                    <p:cond delay="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500"/>
                                        <p:tgtEl>
                                          <p:spTgt spid="71"/>
                                        </p:tgtEl>
                                      </p:cBhvr>
                                    </p:animEffect>
                                  </p:childTnLst>
                                </p:cTn>
                              </p:par>
                            </p:childTnLst>
                          </p:cTn>
                        </p:par>
                        <p:par>
                          <p:cTn id="96" fill="hold">
                            <p:stCondLst>
                              <p:cond delay="2150"/>
                            </p:stCondLst>
                            <p:childTnLst>
                              <p:par>
                                <p:cTn id="97" presetID="10" presetClass="entr" presetSubtype="0" fill="hold" nodeType="after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childTnLst>
                          </p:cTn>
                        </p:par>
                        <p:par>
                          <p:cTn id="100" fill="hold">
                            <p:stCondLst>
                              <p:cond delay="2650"/>
                            </p:stCondLst>
                            <p:childTnLst>
                              <p:par>
                                <p:cTn id="101" presetID="10" presetClass="entr" presetSubtype="0" fill="hold" nodeType="afterEffect">
                                  <p:stCondLst>
                                    <p:cond delay="0"/>
                                  </p:stCondLst>
                                  <p:childTnLst>
                                    <p:set>
                                      <p:cBhvr>
                                        <p:cTn id="102" dur="1" fill="hold">
                                          <p:stCondLst>
                                            <p:cond delay="0"/>
                                          </p:stCondLst>
                                        </p:cTn>
                                        <p:tgtEl>
                                          <p:spTgt spid="73"/>
                                        </p:tgtEl>
                                        <p:attrNameLst>
                                          <p:attrName>style.visibility</p:attrName>
                                        </p:attrNameLst>
                                      </p:cBhvr>
                                      <p:to>
                                        <p:strVal val="visible"/>
                                      </p:to>
                                    </p:set>
                                    <p:animEffect transition="in" filter="fade">
                                      <p:cBhvr>
                                        <p:cTn id="10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4373207" y="3242169"/>
            <a:ext cx="9541585" cy="87376"/>
          </a:xfrm>
          <a:prstGeom prst="rect">
            <a:avLst/>
          </a:prstGeom>
          <a:solidFill>
            <a:srgbClr val="FFCC37"/>
          </a:solidFill>
        </p:spPr>
        <p:txBody>
          <a:bodyPr/>
          <a:lstStyle/>
          <a:p>
            <a:endParaRPr lang="en-US"/>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9263" y="1507284"/>
            <a:ext cx="898853" cy="131216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5879" y="1550840"/>
            <a:ext cx="1225055" cy="122505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1523069"/>
            <a:ext cx="1479621" cy="13834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60667" y="1358234"/>
            <a:ext cx="1286201" cy="161026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32206" y="1726109"/>
            <a:ext cx="509349" cy="509349"/>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75" y="1492263"/>
            <a:ext cx="1510943" cy="148639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365729" y="1500909"/>
            <a:ext cx="1322512" cy="1427813"/>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917025" y="2104855"/>
            <a:ext cx="219920" cy="219920"/>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108891" y="1579415"/>
            <a:ext cx="132309" cy="132309"/>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370048" y="2549748"/>
            <a:ext cx="132309" cy="132309"/>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94304" y="2287196"/>
            <a:ext cx="132309" cy="132309"/>
          </a:xfrm>
          <a:prstGeom prst="rect">
            <a:avLst/>
          </a:prstGeom>
        </p:spPr>
      </p:pic>
      <p:pic>
        <p:nvPicPr>
          <p:cNvPr id="14" name="Picture 14"/>
          <p:cNvPicPr>
            <a:picLocks noChangeAspect="1"/>
          </p:cNvPicPr>
          <p:nvPr/>
        </p:nvPicPr>
        <p:blipFill>
          <a:blip r:embed="rId20">
            <a:alphaModFix amt="4300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400000">
            <a:off x="8008806" y="5864047"/>
            <a:ext cx="2402410" cy="5538698"/>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5400000">
            <a:off x="7924590" y="5768797"/>
            <a:ext cx="2402410" cy="5538698"/>
          </a:xfrm>
          <a:prstGeom prst="rect">
            <a:avLst/>
          </a:prstGeom>
        </p:spPr>
      </p:pic>
      <p:sp>
        <p:nvSpPr>
          <p:cNvPr id="16" name="TextBox 16"/>
          <p:cNvSpPr txBox="1"/>
          <p:nvPr/>
        </p:nvSpPr>
        <p:spPr>
          <a:xfrm>
            <a:off x="2933612" y="5292717"/>
            <a:ext cx="12420776" cy="1162685"/>
          </a:xfrm>
          <a:prstGeom prst="rect">
            <a:avLst/>
          </a:prstGeom>
        </p:spPr>
        <p:txBody>
          <a:bodyPr lIns="0" tIns="0" rIns="0" bIns="0" rtlCol="0" anchor="t">
            <a:spAutoFit/>
          </a:bodyPr>
          <a:lstStyle/>
          <a:p>
            <a:pPr algn="ctr">
              <a:lnSpc>
                <a:spcPts val="9249"/>
              </a:lnSpc>
            </a:pPr>
            <a:r>
              <a:rPr lang="en-US" sz="7399" spc="369" dirty="0">
                <a:solidFill>
                  <a:srgbClr val="FFCC37"/>
                </a:solidFill>
                <a:latin typeface="Quicksand Bold"/>
              </a:rPr>
              <a:t>Energy Creates Change</a:t>
            </a:r>
          </a:p>
        </p:txBody>
      </p:sp>
      <p:sp>
        <p:nvSpPr>
          <p:cNvPr id="17" name="TextBox 17"/>
          <p:cNvSpPr txBox="1"/>
          <p:nvPr/>
        </p:nvSpPr>
        <p:spPr>
          <a:xfrm>
            <a:off x="4882657" y="4235463"/>
            <a:ext cx="8486275" cy="529590"/>
          </a:xfrm>
          <a:prstGeom prst="rect">
            <a:avLst/>
          </a:prstGeom>
        </p:spPr>
        <p:txBody>
          <a:bodyPr lIns="0" tIns="0" rIns="0" bIns="0" rtlCol="0" anchor="t">
            <a:spAutoFit/>
          </a:bodyPr>
          <a:lstStyle/>
          <a:p>
            <a:pPr algn="ctr">
              <a:lnSpc>
                <a:spcPts val="4290"/>
              </a:lnSpc>
            </a:pPr>
            <a:r>
              <a:rPr lang="en-US" sz="3300" spc="165">
                <a:solidFill>
                  <a:srgbClr val="FFFDF5"/>
                </a:solidFill>
                <a:latin typeface="Quicksand Bold"/>
              </a:rPr>
              <a:t>IN SIMPLE TERMS,</a:t>
            </a:r>
          </a:p>
        </p:txBody>
      </p:sp>
      <p:sp>
        <p:nvSpPr>
          <p:cNvPr id="18" name="AutoShape 18"/>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9" name="AutoShape 19"/>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6">
                                            <p:txEl>
                                              <p:pRg st="0" end="0"/>
                                            </p:txEl>
                                          </p:spTgt>
                                        </p:tgtEl>
                                        <p:attrNameLst>
                                          <p:attrName>r</p:attrName>
                                        </p:attrNameLst>
                                      </p:cBhvr>
                                    </p:animRot>
                                    <p:animRot by="-240000">
                                      <p:cBhvr>
                                        <p:cTn id="11" dur="200" fill="hold">
                                          <p:stCondLst>
                                            <p:cond delay="200"/>
                                          </p:stCondLst>
                                        </p:cTn>
                                        <p:tgtEl>
                                          <p:spTgt spid="16">
                                            <p:txEl>
                                              <p:pRg st="0" end="0"/>
                                            </p:txEl>
                                          </p:spTgt>
                                        </p:tgtEl>
                                        <p:attrNameLst>
                                          <p:attrName>r</p:attrName>
                                        </p:attrNameLst>
                                      </p:cBhvr>
                                    </p:animRot>
                                    <p:animRot by="240000">
                                      <p:cBhvr>
                                        <p:cTn id="12" dur="200" fill="hold">
                                          <p:stCondLst>
                                            <p:cond delay="400"/>
                                          </p:stCondLst>
                                        </p:cTn>
                                        <p:tgtEl>
                                          <p:spTgt spid="16">
                                            <p:txEl>
                                              <p:pRg st="0" end="0"/>
                                            </p:txEl>
                                          </p:spTgt>
                                        </p:tgtEl>
                                        <p:attrNameLst>
                                          <p:attrName>r</p:attrName>
                                        </p:attrNameLst>
                                      </p:cBhvr>
                                    </p:animRot>
                                    <p:animRot by="-240000">
                                      <p:cBhvr>
                                        <p:cTn id="13" dur="200" fill="hold">
                                          <p:stCondLst>
                                            <p:cond delay="600"/>
                                          </p:stCondLst>
                                        </p:cTn>
                                        <p:tgtEl>
                                          <p:spTgt spid="16">
                                            <p:txEl>
                                              <p:pRg st="0" end="0"/>
                                            </p:txEl>
                                          </p:spTgt>
                                        </p:tgtEl>
                                        <p:attrNameLst>
                                          <p:attrName>r</p:attrName>
                                        </p:attrNameLst>
                                      </p:cBhvr>
                                    </p:animRot>
                                    <p:animRot by="120000">
                                      <p:cBhvr>
                                        <p:cTn id="14" dur="200" fill="hold">
                                          <p:stCondLst>
                                            <p:cond delay="800"/>
                                          </p:stCondLst>
                                        </p:cTn>
                                        <p:tgtEl>
                                          <p:spTgt spid="16">
                                            <p:txEl>
                                              <p:pRg st="0" end="0"/>
                                            </p:txEl>
                                          </p:spTgt>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14"/>
                                        </p:tgtEl>
                                        <p:attrNameLst>
                                          <p:attrName>r</p:attrName>
                                        </p:attrNameLst>
                                      </p:cBhvr>
                                    </p:animRot>
                                    <p:animRot by="-240000">
                                      <p:cBhvr>
                                        <p:cTn id="17" dur="200" fill="hold">
                                          <p:stCondLst>
                                            <p:cond delay="200"/>
                                          </p:stCondLst>
                                        </p:cTn>
                                        <p:tgtEl>
                                          <p:spTgt spid="14"/>
                                        </p:tgtEl>
                                        <p:attrNameLst>
                                          <p:attrName>r</p:attrName>
                                        </p:attrNameLst>
                                      </p:cBhvr>
                                    </p:animRot>
                                    <p:animRot by="240000">
                                      <p:cBhvr>
                                        <p:cTn id="18" dur="200" fill="hold">
                                          <p:stCondLst>
                                            <p:cond delay="400"/>
                                          </p:stCondLst>
                                        </p:cTn>
                                        <p:tgtEl>
                                          <p:spTgt spid="14"/>
                                        </p:tgtEl>
                                        <p:attrNameLst>
                                          <p:attrName>r</p:attrName>
                                        </p:attrNameLst>
                                      </p:cBhvr>
                                    </p:animRot>
                                    <p:animRot by="-240000">
                                      <p:cBhvr>
                                        <p:cTn id="19" dur="200" fill="hold">
                                          <p:stCondLst>
                                            <p:cond delay="600"/>
                                          </p:stCondLst>
                                        </p:cTn>
                                        <p:tgtEl>
                                          <p:spTgt spid="14"/>
                                        </p:tgtEl>
                                        <p:attrNameLst>
                                          <p:attrName>r</p:attrName>
                                        </p:attrNameLst>
                                      </p:cBhvr>
                                    </p:animRot>
                                    <p:animRot by="120000">
                                      <p:cBhvr>
                                        <p:cTn id="20" dur="200" fill="hold">
                                          <p:stCondLst>
                                            <p:cond delay="800"/>
                                          </p:stCondLst>
                                        </p:cTn>
                                        <p:tgtEl>
                                          <p:spTgt spid="14"/>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15"/>
                                        </p:tgtEl>
                                        <p:attrNameLst>
                                          <p:attrName>r</p:attrName>
                                        </p:attrNameLst>
                                      </p:cBhvr>
                                    </p:animRot>
                                    <p:animRot by="-240000">
                                      <p:cBhvr>
                                        <p:cTn id="23" dur="200" fill="hold">
                                          <p:stCondLst>
                                            <p:cond delay="200"/>
                                          </p:stCondLst>
                                        </p:cTn>
                                        <p:tgtEl>
                                          <p:spTgt spid="15"/>
                                        </p:tgtEl>
                                        <p:attrNameLst>
                                          <p:attrName>r</p:attrName>
                                        </p:attrNameLst>
                                      </p:cBhvr>
                                    </p:animRot>
                                    <p:animRot by="240000">
                                      <p:cBhvr>
                                        <p:cTn id="24" dur="200" fill="hold">
                                          <p:stCondLst>
                                            <p:cond delay="400"/>
                                          </p:stCondLst>
                                        </p:cTn>
                                        <p:tgtEl>
                                          <p:spTgt spid="15"/>
                                        </p:tgtEl>
                                        <p:attrNameLst>
                                          <p:attrName>r</p:attrName>
                                        </p:attrNameLst>
                                      </p:cBhvr>
                                    </p:animRot>
                                    <p:animRot by="-240000">
                                      <p:cBhvr>
                                        <p:cTn id="25" dur="200" fill="hold">
                                          <p:stCondLst>
                                            <p:cond delay="600"/>
                                          </p:stCondLst>
                                        </p:cTn>
                                        <p:tgtEl>
                                          <p:spTgt spid="15"/>
                                        </p:tgtEl>
                                        <p:attrNameLst>
                                          <p:attrName>r</p:attrName>
                                        </p:attrNameLst>
                                      </p:cBhvr>
                                    </p:animRot>
                                    <p:animRot by="120000">
                                      <p:cBhvr>
                                        <p:cTn id="26"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96;p2">
            <a:extLst>
              <a:ext uri="{FF2B5EF4-FFF2-40B4-BE49-F238E27FC236}">
                <a16:creationId xmlns:a16="http://schemas.microsoft.com/office/drawing/2014/main" id="{32939FFD-DCDD-4206-B316-76AEC64D2C74}"/>
              </a:ext>
            </a:extLst>
          </p:cNvPr>
          <p:cNvSpPr/>
          <p:nvPr/>
        </p:nvSpPr>
        <p:spPr>
          <a:xfrm>
            <a:off x="2" y="1104043"/>
            <a:ext cx="18287999" cy="8078918"/>
          </a:xfrm>
          <a:prstGeom prst="rect">
            <a:avLst/>
          </a:prstGeom>
          <a:solidFill>
            <a:srgbClr val="5271FF"/>
          </a:solidFill>
          <a:ln>
            <a:noFill/>
          </a:ln>
        </p:spPr>
        <p:txBody>
          <a:bodyPr spcFirstLastPara="1" wrap="square" lIns="91425" tIns="91425" rIns="91425" bIns="91425" anchor="ctr" anchorCtr="0">
            <a:noAutofit/>
          </a:bodyPr>
          <a:lstStyle/>
          <a:p>
            <a:pPr defTabSz="914445">
              <a:buClr>
                <a:srgbClr val="000000"/>
              </a:buClr>
              <a:defRPr/>
            </a:pPr>
            <a:endParaRPr sz="1400" kern="0" dirty="0">
              <a:solidFill>
                <a:srgbClr val="000000"/>
              </a:solidFill>
              <a:latin typeface="Quicksand" panose="020B0604020202020204" charset="0"/>
              <a:cs typeface="Arial"/>
              <a:sym typeface="Arial"/>
            </a:endParaRPr>
          </a:p>
        </p:txBody>
      </p:sp>
      <p:sp>
        <p:nvSpPr>
          <p:cNvPr id="6" name="text 0">
            <a:extLst>
              <a:ext uri="{FF2B5EF4-FFF2-40B4-BE49-F238E27FC236}">
                <a16:creationId xmlns:a16="http://schemas.microsoft.com/office/drawing/2014/main" id="{F51FA8BC-2A3A-4731-8ABB-B81B30CF873A}"/>
              </a:ext>
            </a:extLst>
          </p:cNvPr>
          <p:cNvSpPr/>
          <p:nvPr/>
        </p:nvSpPr>
        <p:spPr>
          <a:xfrm>
            <a:off x="6283648" y="6889856"/>
            <a:ext cx="5720705" cy="657225"/>
          </a:xfrm>
          <a:prstGeom prst="rect">
            <a:avLst/>
          </a:prstGeom>
        </p:spPr>
        <p:txBody>
          <a:bodyPr spcFirstLastPara="0" lIns="0" tIns="0" rIns="0" bIns="0" anchor="ctr"/>
          <a:lstStyle/>
          <a:p>
            <a:pPr algn="ctr" defTabSz="914445" hangingPunct="0">
              <a:buClr>
                <a:srgbClr val="000000"/>
              </a:buClr>
              <a:defRPr/>
            </a:pPr>
            <a:r>
              <a:rPr sz="8001" kern="0" dirty="0">
                <a:solidFill>
                  <a:srgbClr val="FFFFFF"/>
                </a:solidFill>
                <a:latin typeface="Playlist" pitchFamily="50" charset="0"/>
                <a:cs typeface="Playlist Script"/>
                <a:sym typeface="Arial"/>
              </a:rPr>
              <a:t>Presents</a:t>
            </a:r>
          </a:p>
        </p:txBody>
      </p:sp>
      <p:pic>
        <p:nvPicPr>
          <p:cNvPr id="7" name="GBRI Logo New With Circle Background">
            <a:extLst>
              <a:ext uri="{FF2B5EF4-FFF2-40B4-BE49-F238E27FC236}">
                <a16:creationId xmlns:a16="http://schemas.microsoft.com/office/drawing/2014/main" id="{18F9E62B-63F9-40CF-B73D-C7CF2E26732B}"/>
              </a:ext>
            </a:extLst>
          </p:cNvPr>
          <p:cNvPicPr/>
          <p:nvPr/>
        </p:nvPicPr>
        <p:blipFill rotWithShape="1">
          <a:blip r:embed="rId4"/>
          <a:stretch>
            <a:fillRect/>
          </a:stretch>
        </p:blipFill>
        <p:spPr>
          <a:xfrm>
            <a:off x="7894624" y="2451982"/>
            <a:ext cx="2498756" cy="2498756"/>
          </a:xfrm>
          <a:prstGeom prst="rect">
            <a:avLst/>
          </a:prstGeom>
        </p:spPr>
      </p:pic>
      <p:sp>
        <p:nvSpPr>
          <p:cNvPr id="8" name="Rectangle 7">
            <a:extLst>
              <a:ext uri="{FF2B5EF4-FFF2-40B4-BE49-F238E27FC236}">
                <a16:creationId xmlns:a16="http://schemas.microsoft.com/office/drawing/2014/main" id="{3B823C42-296C-4092-A712-35FA224D1968}"/>
              </a:ext>
            </a:extLst>
          </p:cNvPr>
          <p:cNvSpPr/>
          <p:nvPr/>
        </p:nvSpPr>
        <p:spPr>
          <a:xfrm>
            <a:off x="2881688" y="4875670"/>
            <a:ext cx="12524621" cy="1786016"/>
          </a:xfrm>
          <a:prstGeom prst="rect">
            <a:avLst/>
          </a:prstGeom>
        </p:spPr>
        <p:txBody>
          <a:bodyPr spcFirstLastPara="0" lIns="95250" tIns="95250" rIns="95250" bIns="0" anchor="ctr"/>
          <a:lstStyle/>
          <a:p>
            <a:pPr algn="ctr" defTabSz="914445" hangingPunct="0">
              <a:buClr>
                <a:srgbClr val="000000"/>
              </a:buClr>
              <a:defRPr/>
            </a:pPr>
            <a:r>
              <a:rPr sz="8801" b="1" kern="0" dirty="0">
                <a:solidFill>
                  <a:srgbClr val="F8FAFB"/>
                </a:solidFill>
                <a:latin typeface="Avenir LT 55 Roman" panose="02000503040000020003" pitchFamily="2" charset="0"/>
                <a:cs typeface="Economica"/>
                <a:sym typeface="Arial"/>
              </a:rPr>
              <a:t>Learning Hub @ GBRI</a:t>
            </a:r>
          </a:p>
        </p:txBody>
      </p:sp>
    </p:spTree>
    <p:custDataLst>
      <p:tags r:id="rId1"/>
    </p:custDataLst>
    <p:extLst>
      <p:ext uri="{BB962C8B-B14F-4D97-AF65-F5344CB8AC3E}">
        <p14:creationId xmlns:p14="http://schemas.microsoft.com/office/powerpoint/2010/main" val="77820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0" y="-19920"/>
            <a:ext cx="18287760" cy="5007416"/>
          </a:xfrm>
          <a:prstGeom prst="rect">
            <a:avLst/>
          </a:prstGeom>
          <a:solidFill>
            <a:srgbClr val="FFCC37"/>
          </a:solidFill>
        </p:spPr>
        <p:txBody>
          <a:bodyPr/>
          <a:lstStyle/>
          <a:p>
            <a:endParaRPr lang="en-US"/>
          </a:p>
        </p:txBody>
      </p:sp>
      <p:sp>
        <p:nvSpPr>
          <p:cNvPr id="3" name="AutoShape 3"/>
          <p:cNvSpPr/>
          <p:nvPr/>
        </p:nvSpPr>
        <p:spPr>
          <a:xfrm>
            <a:off x="0" y="1657350"/>
            <a:ext cx="2774319" cy="87376"/>
          </a:xfrm>
          <a:prstGeom prst="rect">
            <a:avLst/>
          </a:prstGeom>
          <a:solidFill>
            <a:srgbClr val="5271FF"/>
          </a:solidFill>
        </p:spPr>
        <p:txBody>
          <a:bodyPr/>
          <a:lstStyle/>
          <a:p>
            <a:endParaRPr lang="en-US"/>
          </a:p>
        </p:txBody>
      </p:sp>
      <p:sp>
        <p:nvSpPr>
          <p:cNvPr id="4" name="AutoShape 4"/>
          <p:cNvSpPr/>
          <p:nvPr/>
        </p:nvSpPr>
        <p:spPr>
          <a:xfrm>
            <a:off x="413699" y="4382015"/>
            <a:ext cx="3307578" cy="4876285"/>
          </a:xfrm>
          <a:prstGeom prst="rect">
            <a:avLst/>
          </a:prstGeom>
          <a:solidFill>
            <a:srgbClr val="FFFDF5"/>
          </a:solidFill>
        </p:spPr>
        <p:txBody>
          <a:bodyPr/>
          <a:lstStyle/>
          <a:p>
            <a:endParaRPr lang="en-US"/>
          </a:p>
        </p:txBody>
      </p:sp>
      <p:grpSp>
        <p:nvGrpSpPr>
          <p:cNvPr id="5" name="Group 5"/>
          <p:cNvGrpSpPr/>
          <p:nvPr/>
        </p:nvGrpSpPr>
        <p:grpSpPr>
          <a:xfrm>
            <a:off x="1388991" y="3635796"/>
            <a:ext cx="1322003" cy="1322003"/>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7" name="AutoShape 7"/>
          <p:cNvSpPr/>
          <p:nvPr/>
        </p:nvSpPr>
        <p:spPr>
          <a:xfrm>
            <a:off x="3944618" y="4382015"/>
            <a:ext cx="3307578" cy="4876285"/>
          </a:xfrm>
          <a:prstGeom prst="rect">
            <a:avLst/>
          </a:prstGeom>
          <a:solidFill>
            <a:srgbClr val="FFFDF5"/>
          </a:solidFill>
        </p:spPr>
        <p:txBody>
          <a:bodyPr/>
          <a:lstStyle/>
          <a:p>
            <a:endParaRPr lang="en-US"/>
          </a:p>
        </p:txBody>
      </p:sp>
      <p:grpSp>
        <p:nvGrpSpPr>
          <p:cNvPr id="8" name="Group 8"/>
          <p:cNvGrpSpPr/>
          <p:nvPr/>
        </p:nvGrpSpPr>
        <p:grpSpPr>
          <a:xfrm>
            <a:off x="4919911" y="3635796"/>
            <a:ext cx="1322003" cy="132200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0" name="AutoShape 10"/>
          <p:cNvSpPr/>
          <p:nvPr/>
        </p:nvSpPr>
        <p:spPr>
          <a:xfrm>
            <a:off x="7475538" y="4382015"/>
            <a:ext cx="3307578" cy="4876285"/>
          </a:xfrm>
          <a:prstGeom prst="rect">
            <a:avLst/>
          </a:prstGeom>
          <a:solidFill>
            <a:srgbClr val="FFFDF5"/>
          </a:solidFill>
        </p:spPr>
        <p:txBody>
          <a:bodyPr/>
          <a:lstStyle/>
          <a:p>
            <a:endParaRPr lang="en-US"/>
          </a:p>
        </p:txBody>
      </p:sp>
      <p:grpSp>
        <p:nvGrpSpPr>
          <p:cNvPr id="11" name="Group 11"/>
          <p:cNvGrpSpPr/>
          <p:nvPr/>
        </p:nvGrpSpPr>
        <p:grpSpPr>
          <a:xfrm>
            <a:off x="8450831" y="3635796"/>
            <a:ext cx="1322003" cy="132200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3" name="AutoShape 13"/>
          <p:cNvSpPr/>
          <p:nvPr/>
        </p:nvSpPr>
        <p:spPr>
          <a:xfrm>
            <a:off x="11006458" y="4382015"/>
            <a:ext cx="3307578" cy="4876285"/>
          </a:xfrm>
          <a:prstGeom prst="rect">
            <a:avLst/>
          </a:prstGeom>
          <a:solidFill>
            <a:srgbClr val="FFFDF5"/>
          </a:solidFill>
        </p:spPr>
        <p:txBody>
          <a:bodyPr/>
          <a:lstStyle/>
          <a:p>
            <a:endParaRPr lang="en-US"/>
          </a:p>
        </p:txBody>
      </p:sp>
      <p:grpSp>
        <p:nvGrpSpPr>
          <p:cNvPr id="14" name="Group 14"/>
          <p:cNvGrpSpPr/>
          <p:nvPr/>
        </p:nvGrpSpPr>
        <p:grpSpPr>
          <a:xfrm>
            <a:off x="11981750" y="3635796"/>
            <a:ext cx="1322003" cy="1322003"/>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6" name="AutoShape 16"/>
          <p:cNvSpPr/>
          <p:nvPr/>
        </p:nvSpPr>
        <p:spPr>
          <a:xfrm>
            <a:off x="15513683" y="1657350"/>
            <a:ext cx="2774318" cy="87376"/>
          </a:xfrm>
          <a:prstGeom prst="rect">
            <a:avLst/>
          </a:prstGeom>
          <a:solidFill>
            <a:srgbClr val="5271FF"/>
          </a:solidFill>
        </p:spPr>
        <p:txBody>
          <a:bodyPr/>
          <a:lstStyle/>
          <a:p>
            <a:endParaRPr lang="en-US"/>
          </a:p>
        </p:txBody>
      </p:sp>
      <p:sp>
        <p:nvSpPr>
          <p:cNvPr id="17" name="AutoShape 17"/>
          <p:cNvSpPr/>
          <p:nvPr/>
        </p:nvSpPr>
        <p:spPr>
          <a:xfrm>
            <a:off x="14566723" y="4382015"/>
            <a:ext cx="3307578" cy="4876285"/>
          </a:xfrm>
          <a:prstGeom prst="rect">
            <a:avLst/>
          </a:prstGeom>
          <a:solidFill>
            <a:srgbClr val="FFFDF5"/>
          </a:solidFill>
        </p:spPr>
        <p:txBody>
          <a:bodyPr/>
          <a:lstStyle/>
          <a:p>
            <a:endParaRPr lang="en-US"/>
          </a:p>
        </p:txBody>
      </p:sp>
      <p:grpSp>
        <p:nvGrpSpPr>
          <p:cNvPr id="18" name="Group 18"/>
          <p:cNvGrpSpPr/>
          <p:nvPr/>
        </p:nvGrpSpPr>
        <p:grpSpPr>
          <a:xfrm>
            <a:off x="15542016" y="3635796"/>
            <a:ext cx="1322003" cy="1322003"/>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7788" y="3933714"/>
            <a:ext cx="1164410" cy="726168"/>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10140" y="3715919"/>
            <a:ext cx="1035650" cy="1175206"/>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47852" y="3892462"/>
            <a:ext cx="962952" cy="822120"/>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88770" y="3754932"/>
            <a:ext cx="831764" cy="1083732"/>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44983" y="3635796"/>
            <a:ext cx="932009" cy="1083732"/>
          </a:xfrm>
          <a:prstGeom prst="rect">
            <a:avLst/>
          </a:prstGeom>
        </p:spPr>
      </p:pic>
      <p:sp>
        <p:nvSpPr>
          <p:cNvPr id="25" name="TextBox 25"/>
          <p:cNvSpPr txBox="1"/>
          <p:nvPr/>
        </p:nvSpPr>
        <p:spPr>
          <a:xfrm>
            <a:off x="3254105" y="207010"/>
            <a:ext cx="11779790" cy="2586355"/>
          </a:xfrm>
          <a:prstGeom prst="rect">
            <a:avLst/>
          </a:prstGeom>
        </p:spPr>
        <p:txBody>
          <a:bodyPr lIns="0" tIns="0" rIns="0" bIns="0" rtlCol="0" anchor="t">
            <a:spAutoFit/>
          </a:bodyPr>
          <a:lstStyle/>
          <a:p>
            <a:pPr algn="ctr">
              <a:lnSpc>
                <a:spcPts val="10249"/>
              </a:lnSpc>
            </a:pPr>
            <a:r>
              <a:rPr lang="en-US" sz="8199" spc="409">
                <a:solidFill>
                  <a:srgbClr val="5271FF"/>
                </a:solidFill>
                <a:latin typeface="Quicksand Bold"/>
              </a:rPr>
              <a:t>Energy Is Something That We...</a:t>
            </a:r>
          </a:p>
        </p:txBody>
      </p:sp>
      <p:sp>
        <p:nvSpPr>
          <p:cNvPr id="26" name="TextBox 26"/>
          <p:cNvSpPr txBox="1"/>
          <p:nvPr/>
        </p:nvSpPr>
        <p:spPr>
          <a:xfrm>
            <a:off x="678660" y="5202025"/>
            <a:ext cx="2742665" cy="644525"/>
          </a:xfrm>
          <a:prstGeom prst="rect">
            <a:avLst/>
          </a:prstGeom>
        </p:spPr>
        <p:txBody>
          <a:bodyPr lIns="0" tIns="0" rIns="0" bIns="0" rtlCol="0" anchor="t">
            <a:spAutoFit/>
          </a:bodyPr>
          <a:lstStyle/>
          <a:p>
            <a:pPr algn="ctr">
              <a:lnSpc>
                <a:spcPts val="5199"/>
              </a:lnSpc>
            </a:pPr>
            <a:r>
              <a:rPr lang="en-US" sz="3999" spc="199">
                <a:solidFill>
                  <a:srgbClr val="32282A"/>
                </a:solidFill>
                <a:latin typeface="Quicksand Bold"/>
              </a:rPr>
              <a:t>SEE</a:t>
            </a:r>
          </a:p>
        </p:txBody>
      </p:sp>
      <p:sp>
        <p:nvSpPr>
          <p:cNvPr id="27" name="TextBox 27"/>
          <p:cNvSpPr txBox="1"/>
          <p:nvPr/>
        </p:nvSpPr>
        <p:spPr>
          <a:xfrm>
            <a:off x="4003734" y="5202025"/>
            <a:ext cx="3248463" cy="644525"/>
          </a:xfrm>
          <a:prstGeom prst="rect">
            <a:avLst/>
          </a:prstGeom>
        </p:spPr>
        <p:txBody>
          <a:bodyPr lIns="0" tIns="0" rIns="0" bIns="0" rtlCol="0" anchor="t">
            <a:spAutoFit/>
          </a:bodyPr>
          <a:lstStyle/>
          <a:p>
            <a:pPr algn="ctr">
              <a:lnSpc>
                <a:spcPts val="5199"/>
              </a:lnSpc>
            </a:pPr>
            <a:r>
              <a:rPr lang="en-US" sz="3999" spc="199">
                <a:solidFill>
                  <a:srgbClr val="32282A"/>
                </a:solidFill>
                <a:latin typeface="Quicksand Bold"/>
              </a:rPr>
              <a:t>FEEL</a:t>
            </a:r>
          </a:p>
        </p:txBody>
      </p:sp>
      <p:sp>
        <p:nvSpPr>
          <p:cNvPr id="28" name="TextBox 28"/>
          <p:cNvSpPr txBox="1"/>
          <p:nvPr/>
        </p:nvSpPr>
        <p:spPr>
          <a:xfrm>
            <a:off x="7615355" y="5202025"/>
            <a:ext cx="3057290" cy="644525"/>
          </a:xfrm>
          <a:prstGeom prst="rect">
            <a:avLst/>
          </a:prstGeom>
        </p:spPr>
        <p:txBody>
          <a:bodyPr lIns="0" tIns="0" rIns="0" bIns="0" rtlCol="0" anchor="t">
            <a:spAutoFit/>
          </a:bodyPr>
          <a:lstStyle/>
          <a:p>
            <a:pPr algn="ctr">
              <a:lnSpc>
                <a:spcPts val="5199"/>
              </a:lnSpc>
            </a:pPr>
            <a:r>
              <a:rPr lang="en-US" sz="3999" spc="199">
                <a:solidFill>
                  <a:srgbClr val="32282A"/>
                </a:solidFill>
                <a:latin typeface="Quicksand Bold"/>
              </a:rPr>
              <a:t>DO</a:t>
            </a:r>
          </a:p>
        </p:txBody>
      </p:sp>
      <p:sp>
        <p:nvSpPr>
          <p:cNvPr id="29" name="TextBox 29"/>
          <p:cNvSpPr txBox="1"/>
          <p:nvPr/>
        </p:nvSpPr>
        <p:spPr>
          <a:xfrm>
            <a:off x="14566723" y="5202025"/>
            <a:ext cx="3307578" cy="644525"/>
          </a:xfrm>
          <a:prstGeom prst="rect">
            <a:avLst/>
          </a:prstGeom>
        </p:spPr>
        <p:txBody>
          <a:bodyPr lIns="0" tIns="0" rIns="0" bIns="0" rtlCol="0" anchor="t">
            <a:spAutoFit/>
          </a:bodyPr>
          <a:lstStyle/>
          <a:p>
            <a:pPr algn="ctr">
              <a:lnSpc>
                <a:spcPts val="5199"/>
              </a:lnSpc>
            </a:pPr>
            <a:r>
              <a:rPr lang="en-US" sz="3999" spc="199">
                <a:solidFill>
                  <a:srgbClr val="32282A"/>
                </a:solidFill>
                <a:latin typeface="Quicksand Bold"/>
              </a:rPr>
              <a:t>PLAY WITH</a:t>
            </a:r>
          </a:p>
        </p:txBody>
      </p:sp>
      <p:sp>
        <p:nvSpPr>
          <p:cNvPr id="30" name="TextBox 30"/>
          <p:cNvSpPr txBox="1"/>
          <p:nvPr/>
        </p:nvSpPr>
        <p:spPr>
          <a:xfrm>
            <a:off x="10948863" y="5229330"/>
            <a:ext cx="3422769" cy="599440"/>
          </a:xfrm>
          <a:prstGeom prst="rect">
            <a:avLst/>
          </a:prstGeom>
        </p:spPr>
        <p:txBody>
          <a:bodyPr lIns="0" tIns="0" rIns="0" bIns="0" rtlCol="0" anchor="t">
            <a:spAutoFit/>
          </a:bodyPr>
          <a:lstStyle/>
          <a:p>
            <a:pPr algn="ctr">
              <a:lnSpc>
                <a:spcPts val="4940"/>
              </a:lnSpc>
            </a:pPr>
            <a:r>
              <a:rPr lang="en-US" sz="3800" spc="190">
                <a:solidFill>
                  <a:srgbClr val="32282A"/>
                </a:solidFill>
                <a:latin typeface="Quicksand Bold"/>
              </a:rPr>
              <a:t>GROW FROM</a:t>
            </a:r>
          </a:p>
        </p:txBody>
      </p:sp>
      <p:sp>
        <p:nvSpPr>
          <p:cNvPr id="31" name="TextBox 31"/>
          <p:cNvSpPr txBox="1"/>
          <p:nvPr/>
        </p:nvSpPr>
        <p:spPr>
          <a:xfrm>
            <a:off x="696155" y="6434052"/>
            <a:ext cx="2742665" cy="2160463"/>
          </a:xfrm>
          <a:prstGeom prst="rect">
            <a:avLst/>
          </a:prstGeom>
        </p:spPr>
        <p:txBody>
          <a:bodyPr lIns="0" tIns="0" rIns="0" bIns="0" rtlCol="0" anchor="t">
            <a:spAutoFit/>
          </a:bodyPr>
          <a:lstStyle/>
          <a:p>
            <a:pPr algn="ctr">
              <a:lnSpc>
                <a:spcPts val="3432"/>
              </a:lnSpc>
            </a:pPr>
            <a:r>
              <a:rPr lang="en-US" sz="2640" spc="132" dirty="0">
                <a:solidFill>
                  <a:srgbClr val="32282A"/>
                </a:solidFill>
                <a:latin typeface="+mj-lt"/>
              </a:rPr>
              <a:t>LOOK FOR A LIGHT SOURCE AROUND THE ROOM, THAT IS ENERGY.</a:t>
            </a:r>
          </a:p>
        </p:txBody>
      </p:sp>
      <p:sp>
        <p:nvSpPr>
          <p:cNvPr id="32" name="TextBox 32"/>
          <p:cNvSpPr txBox="1"/>
          <p:nvPr/>
        </p:nvSpPr>
        <p:spPr>
          <a:xfrm>
            <a:off x="4100626" y="6434052"/>
            <a:ext cx="2995564" cy="2160463"/>
          </a:xfrm>
          <a:prstGeom prst="rect">
            <a:avLst/>
          </a:prstGeom>
        </p:spPr>
        <p:txBody>
          <a:bodyPr lIns="0" tIns="0" rIns="0" bIns="0" rtlCol="0" anchor="t">
            <a:spAutoFit/>
          </a:bodyPr>
          <a:lstStyle/>
          <a:p>
            <a:pPr algn="ctr">
              <a:lnSpc>
                <a:spcPts val="3432"/>
              </a:lnSpc>
            </a:pPr>
            <a:r>
              <a:rPr lang="en-US" sz="2640" spc="132">
                <a:solidFill>
                  <a:srgbClr val="32282A"/>
                </a:solidFill>
                <a:latin typeface="+mj-lt"/>
              </a:rPr>
              <a:t>IF YOU RUB YOUR HANDS TOGETHER FAST YOU WILL FEEL HEAT, THAT IS ENERGY.</a:t>
            </a:r>
          </a:p>
        </p:txBody>
      </p:sp>
      <p:sp>
        <p:nvSpPr>
          <p:cNvPr id="33" name="TextBox 33"/>
          <p:cNvSpPr txBox="1"/>
          <p:nvPr/>
        </p:nvSpPr>
        <p:spPr>
          <a:xfrm>
            <a:off x="7623716" y="6434052"/>
            <a:ext cx="2976232" cy="1724446"/>
          </a:xfrm>
          <a:prstGeom prst="rect">
            <a:avLst/>
          </a:prstGeom>
        </p:spPr>
        <p:txBody>
          <a:bodyPr wrap="square" lIns="0" tIns="0" rIns="0" bIns="0" rtlCol="0" anchor="t">
            <a:spAutoFit/>
          </a:bodyPr>
          <a:lstStyle/>
          <a:p>
            <a:pPr algn="ctr">
              <a:lnSpc>
                <a:spcPts val="3432"/>
              </a:lnSpc>
            </a:pPr>
            <a:r>
              <a:rPr lang="en-US" sz="2640" spc="132" dirty="0">
                <a:solidFill>
                  <a:srgbClr val="32282A"/>
                </a:solidFill>
                <a:latin typeface="+mj-lt"/>
              </a:rPr>
              <a:t>ENERGY CREATES MOVEMENT. WHEN YOU MOVE ,YOU USE ENERGY.</a:t>
            </a:r>
          </a:p>
        </p:txBody>
      </p:sp>
      <p:sp>
        <p:nvSpPr>
          <p:cNvPr id="34" name="TextBox 34"/>
          <p:cNvSpPr txBox="1"/>
          <p:nvPr/>
        </p:nvSpPr>
        <p:spPr>
          <a:xfrm>
            <a:off x="11130191" y="6434052"/>
            <a:ext cx="3025122" cy="2160463"/>
          </a:xfrm>
          <a:prstGeom prst="rect">
            <a:avLst/>
          </a:prstGeom>
        </p:spPr>
        <p:txBody>
          <a:bodyPr lIns="0" tIns="0" rIns="0" bIns="0" rtlCol="0" anchor="t">
            <a:spAutoFit/>
          </a:bodyPr>
          <a:lstStyle/>
          <a:p>
            <a:pPr algn="ctr">
              <a:lnSpc>
                <a:spcPts val="3432"/>
              </a:lnSpc>
            </a:pPr>
            <a:r>
              <a:rPr lang="en-US" sz="2640" spc="132">
                <a:solidFill>
                  <a:srgbClr val="32282A"/>
                </a:solidFill>
                <a:latin typeface="+mj-lt"/>
              </a:rPr>
              <a:t>WATCH A PLANT GROW OR TRACK YOUR HEIGHT. THAT GROWTH COMES FROM ENERGY.</a:t>
            </a:r>
          </a:p>
        </p:txBody>
      </p:sp>
      <p:sp>
        <p:nvSpPr>
          <p:cNvPr id="35" name="AutoShape 35"/>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6" name="TextBox 36"/>
          <p:cNvSpPr txBox="1"/>
          <p:nvPr/>
        </p:nvSpPr>
        <p:spPr>
          <a:xfrm>
            <a:off x="14690456" y="6434052"/>
            <a:ext cx="3025122" cy="2160463"/>
          </a:xfrm>
          <a:prstGeom prst="rect">
            <a:avLst/>
          </a:prstGeom>
        </p:spPr>
        <p:txBody>
          <a:bodyPr lIns="0" tIns="0" rIns="0" bIns="0" rtlCol="0" anchor="t">
            <a:spAutoFit/>
          </a:bodyPr>
          <a:lstStyle/>
          <a:p>
            <a:pPr algn="ctr">
              <a:lnSpc>
                <a:spcPts val="3432"/>
              </a:lnSpc>
            </a:pPr>
            <a:r>
              <a:rPr lang="en-US" sz="2640" spc="132">
                <a:solidFill>
                  <a:srgbClr val="32282A"/>
                </a:solidFill>
                <a:latin typeface="+mj-lt"/>
              </a:rPr>
              <a:t>WHY DO YOU NEED TO CHARGE YOUR PHONE AND ADD BATTERIES TO TOYS? ENERGY!</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par>
                                <p:cTn id="76" presetID="10"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par>
                                <p:cTn id="79" presetID="10"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0" y="9439072"/>
            <a:ext cx="18288000" cy="894841"/>
          </a:xfrm>
          <a:prstGeom prst="rect">
            <a:avLst/>
          </a:prstGeom>
          <a:solidFill>
            <a:srgbClr val="5271FF"/>
          </a:solidFill>
        </p:spPr>
        <p:txBody>
          <a:bodyPr/>
          <a:lstStyle/>
          <a:p>
            <a:endParaRPr lang="en-US"/>
          </a:p>
        </p:txBody>
      </p:sp>
      <p:sp>
        <p:nvSpPr>
          <p:cNvPr id="3" name="AutoShape 3"/>
          <p:cNvSpPr/>
          <p:nvPr/>
        </p:nvSpPr>
        <p:spPr>
          <a:xfrm>
            <a:off x="4069016" y="1795866"/>
            <a:ext cx="10553517" cy="86803"/>
          </a:xfrm>
          <a:prstGeom prst="rect">
            <a:avLst/>
          </a:prstGeom>
          <a:solidFill>
            <a:srgbClr val="5271FF"/>
          </a:solidFill>
        </p:spPr>
        <p:txBody>
          <a:bodyPr/>
          <a:lstStyle/>
          <a:p>
            <a:endParaRPr lang="en-US"/>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57270" y="2119147"/>
            <a:ext cx="12777007" cy="71391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34683">
            <a:off x="3379525" y="5443342"/>
            <a:ext cx="1152530" cy="132665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52724" y="4659849"/>
            <a:ext cx="1214049" cy="1269594"/>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3909">
            <a:off x="6533936" y="5144170"/>
            <a:ext cx="1124673" cy="936841"/>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80755" y="5552391"/>
            <a:ext cx="849937" cy="112388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01313" y="6585858"/>
            <a:ext cx="1516871" cy="1571887"/>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28989" y="7670833"/>
            <a:ext cx="872884" cy="973826"/>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901547" y="4780589"/>
            <a:ext cx="1436063" cy="1333743"/>
          </a:xfrm>
          <a:prstGeom prst="rect">
            <a:avLst/>
          </a:prstGeom>
        </p:spPr>
      </p:pic>
      <p:pic>
        <p:nvPicPr>
          <p:cNvPr id="12"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858360" y="6126592"/>
            <a:ext cx="1516871" cy="1323469"/>
          </a:xfrm>
          <a:prstGeom prst="rect">
            <a:avLst/>
          </a:prstGeom>
        </p:spPr>
      </p:pic>
      <p:pic>
        <p:nvPicPr>
          <p:cNvPr id="13"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4617119">
            <a:off x="10642435" y="7617219"/>
            <a:ext cx="1086567" cy="1086567"/>
          </a:xfrm>
          <a:prstGeom prst="rect">
            <a:avLst/>
          </a:prstGeom>
        </p:spPr>
      </p:pic>
      <p:pic>
        <p:nvPicPr>
          <p:cNvPr id="14" name="Picture 14"/>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404436" y="6898581"/>
            <a:ext cx="1153081" cy="1261922"/>
          </a:xfrm>
          <a:prstGeom prst="rect">
            <a:avLst/>
          </a:prstGeom>
        </p:spPr>
      </p:pic>
      <p:pic>
        <p:nvPicPr>
          <p:cNvPr id="15" name="Picture 15"/>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2815766" y="5104387"/>
            <a:ext cx="1806767" cy="1571887"/>
          </a:xfrm>
          <a:prstGeom prst="rect">
            <a:avLst/>
          </a:prstGeom>
        </p:spPr>
      </p:pic>
      <p:pic>
        <p:nvPicPr>
          <p:cNvPr id="16" name="Picture 16"/>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2850591" y="7670833"/>
            <a:ext cx="1771941" cy="817308"/>
          </a:xfrm>
          <a:prstGeom prst="rect">
            <a:avLst/>
          </a:prstGeom>
        </p:spPr>
      </p:pic>
      <p:pic>
        <p:nvPicPr>
          <p:cNvPr id="17" name="Picture 17"/>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7658844">
            <a:off x="14354981" y="5898009"/>
            <a:ext cx="871251" cy="697001"/>
          </a:xfrm>
          <a:prstGeom prst="rect">
            <a:avLst/>
          </a:prstGeom>
        </p:spPr>
      </p:pic>
      <p:pic>
        <p:nvPicPr>
          <p:cNvPr id="18" name="Picture 18"/>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7225701" y="8382345"/>
            <a:ext cx="896796" cy="524626"/>
          </a:xfrm>
          <a:prstGeom prst="rect">
            <a:avLst/>
          </a:prstGeom>
        </p:spPr>
      </p:pic>
      <p:sp>
        <p:nvSpPr>
          <p:cNvPr id="19" name="TextBox 19"/>
          <p:cNvSpPr txBox="1"/>
          <p:nvPr/>
        </p:nvSpPr>
        <p:spPr>
          <a:xfrm>
            <a:off x="304800" y="201299"/>
            <a:ext cx="17065249" cy="1461939"/>
          </a:xfrm>
          <a:prstGeom prst="rect">
            <a:avLst/>
          </a:prstGeom>
        </p:spPr>
        <p:txBody>
          <a:bodyPr wrap="square" lIns="0" tIns="0" rIns="0" bIns="0" rtlCol="0" anchor="t">
            <a:spAutoFit/>
          </a:bodyPr>
          <a:lstStyle/>
          <a:p>
            <a:pPr algn="ctr">
              <a:lnSpc>
                <a:spcPts val="5682"/>
              </a:lnSpc>
            </a:pPr>
            <a:r>
              <a:rPr lang="en-US" sz="5165" dirty="0">
                <a:solidFill>
                  <a:srgbClr val="5271FF"/>
                </a:solidFill>
                <a:latin typeface="+mj-lt"/>
                <a:cs typeface="Quire Sans" panose="020B0502040204020203" pitchFamily="34" charset="0"/>
              </a:rPr>
              <a:t>HIGHLIGHTING THE MAJOR FORMS OF ENERGY IN A MEMORABLE WAY</a:t>
            </a:r>
          </a:p>
        </p:txBody>
      </p:sp>
      <p:sp>
        <p:nvSpPr>
          <p:cNvPr id="20" name="TextBox 20"/>
          <p:cNvSpPr txBox="1"/>
          <p:nvPr/>
        </p:nvSpPr>
        <p:spPr>
          <a:xfrm>
            <a:off x="5718184" y="2491341"/>
            <a:ext cx="7899363" cy="915032"/>
          </a:xfrm>
          <a:prstGeom prst="rect">
            <a:avLst/>
          </a:prstGeom>
        </p:spPr>
        <p:txBody>
          <a:bodyPr lIns="0" tIns="0" rIns="0" bIns="0" rtlCol="0" anchor="t">
            <a:spAutoFit/>
          </a:bodyPr>
          <a:lstStyle/>
          <a:p>
            <a:pPr algn="ctr">
              <a:lnSpc>
                <a:spcPts val="7449"/>
              </a:lnSpc>
            </a:pPr>
            <a:r>
              <a:rPr lang="en-US" sz="5320">
                <a:solidFill>
                  <a:srgbClr val="F2F2F2"/>
                </a:solidFill>
                <a:latin typeface="Gochi Hand"/>
              </a:rPr>
              <a:t>What Type of Energy Is It?</a:t>
            </a:r>
          </a:p>
        </p:txBody>
      </p:sp>
      <p:sp>
        <p:nvSpPr>
          <p:cNvPr id="21" name="TextBox 21"/>
          <p:cNvSpPr txBox="1"/>
          <p:nvPr/>
        </p:nvSpPr>
        <p:spPr>
          <a:xfrm>
            <a:off x="10840925" y="3813483"/>
            <a:ext cx="3949682" cy="631928"/>
          </a:xfrm>
          <a:prstGeom prst="rect">
            <a:avLst/>
          </a:prstGeom>
        </p:spPr>
        <p:txBody>
          <a:bodyPr lIns="0" tIns="0" rIns="0" bIns="0" rtlCol="0" anchor="t">
            <a:spAutoFit/>
          </a:bodyPr>
          <a:lstStyle/>
          <a:p>
            <a:pPr algn="ctr">
              <a:lnSpc>
                <a:spcPts val="5069"/>
              </a:lnSpc>
            </a:pPr>
            <a:r>
              <a:rPr lang="en-US" sz="3620">
                <a:solidFill>
                  <a:srgbClr val="F2F2F2"/>
                </a:solidFill>
                <a:latin typeface="+mj-lt"/>
              </a:rPr>
              <a:t>Potential Energy</a:t>
            </a:r>
          </a:p>
        </p:txBody>
      </p:sp>
      <p:sp>
        <p:nvSpPr>
          <p:cNvPr id="22" name="TextBox 22"/>
          <p:cNvSpPr txBox="1"/>
          <p:nvPr/>
        </p:nvSpPr>
        <p:spPr>
          <a:xfrm>
            <a:off x="4069016" y="3813483"/>
            <a:ext cx="3949682" cy="631928"/>
          </a:xfrm>
          <a:prstGeom prst="rect">
            <a:avLst/>
          </a:prstGeom>
        </p:spPr>
        <p:txBody>
          <a:bodyPr lIns="0" tIns="0" rIns="0" bIns="0" rtlCol="0" anchor="t">
            <a:spAutoFit/>
          </a:bodyPr>
          <a:lstStyle/>
          <a:p>
            <a:pPr algn="ctr">
              <a:lnSpc>
                <a:spcPts val="5069"/>
              </a:lnSpc>
            </a:pPr>
            <a:r>
              <a:rPr lang="en-US" sz="3620">
                <a:solidFill>
                  <a:srgbClr val="F2F2F2"/>
                </a:solidFill>
                <a:latin typeface="+mj-lt"/>
              </a:rPr>
              <a:t>Kinetic Energy</a:t>
            </a:r>
          </a:p>
        </p:txBody>
      </p:sp>
      <p:sp>
        <p:nvSpPr>
          <p:cNvPr id="23" name="TextBox 23"/>
          <p:cNvSpPr txBox="1"/>
          <p:nvPr/>
        </p:nvSpPr>
        <p:spPr>
          <a:xfrm>
            <a:off x="11086682" y="4920465"/>
            <a:ext cx="1065791" cy="986581"/>
          </a:xfrm>
          <a:prstGeom prst="rect">
            <a:avLst/>
          </a:prstGeom>
        </p:spPr>
        <p:txBody>
          <a:bodyPr wrap="square" lIns="0" tIns="0" rIns="0" bIns="0" rtlCol="0" anchor="t">
            <a:spAutoFit/>
          </a:bodyPr>
          <a:lstStyle/>
          <a:p>
            <a:pPr algn="ctr">
              <a:lnSpc>
                <a:spcPts val="2617"/>
              </a:lnSpc>
            </a:pPr>
            <a:r>
              <a:rPr lang="en-US" sz="1869" dirty="0">
                <a:solidFill>
                  <a:srgbClr val="000000"/>
                </a:solidFill>
                <a:latin typeface="+mj-lt"/>
              </a:rPr>
              <a:t>A tight rubber band</a:t>
            </a:r>
          </a:p>
        </p:txBody>
      </p:sp>
      <p:sp>
        <p:nvSpPr>
          <p:cNvPr id="24" name="TextBox 24"/>
          <p:cNvSpPr txBox="1"/>
          <p:nvPr/>
        </p:nvSpPr>
        <p:spPr>
          <a:xfrm>
            <a:off x="12928199" y="5504766"/>
            <a:ext cx="1581901" cy="765720"/>
          </a:xfrm>
          <a:prstGeom prst="rect">
            <a:avLst/>
          </a:prstGeom>
        </p:spPr>
        <p:txBody>
          <a:bodyPr lIns="0" tIns="0" rIns="0" bIns="0" rtlCol="0" anchor="t">
            <a:spAutoFit/>
          </a:bodyPr>
          <a:lstStyle/>
          <a:p>
            <a:pPr algn="ctr">
              <a:lnSpc>
                <a:spcPts val="3131"/>
              </a:lnSpc>
            </a:pPr>
            <a:r>
              <a:rPr lang="en-US" sz="2236" dirty="0">
                <a:solidFill>
                  <a:srgbClr val="000000"/>
                </a:solidFill>
                <a:latin typeface="+mj-lt"/>
              </a:rPr>
              <a:t>A Coiled Spring</a:t>
            </a:r>
          </a:p>
        </p:txBody>
      </p:sp>
      <p:sp>
        <p:nvSpPr>
          <p:cNvPr id="25" name="TextBox 25"/>
          <p:cNvSpPr txBox="1"/>
          <p:nvPr/>
        </p:nvSpPr>
        <p:spPr>
          <a:xfrm>
            <a:off x="11487842" y="7079716"/>
            <a:ext cx="986269" cy="899652"/>
          </a:xfrm>
          <a:prstGeom prst="rect">
            <a:avLst/>
          </a:prstGeom>
        </p:spPr>
        <p:txBody>
          <a:bodyPr lIns="0" tIns="0" rIns="0" bIns="0" rtlCol="0" anchor="t">
            <a:spAutoFit/>
          </a:bodyPr>
          <a:lstStyle/>
          <a:p>
            <a:pPr algn="ctr">
              <a:lnSpc>
                <a:spcPts val="2387"/>
              </a:lnSpc>
            </a:pPr>
            <a:r>
              <a:rPr lang="en-US" sz="1705" dirty="0">
                <a:solidFill>
                  <a:srgbClr val="000000"/>
                </a:solidFill>
                <a:latin typeface="+mj-lt"/>
              </a:rPr>
              <a:t>An unbroken glow stick</a:t>
            </a:r>
          </a:p>
        </p:txBody>
      </p:sp>
      <p:sp>
        <p:nvSpPr>
          <p:cNvPr id="26" name="TextBox 26"/>
          <p:cNvSpPr txBox="1"/>
          <p:nvPr/>
        </p:nvSpPr>
        <p:spPr>
          <a:xfrm>
            <a:off x="12918674" y="7921247"/>
            <a:ext cx="1671908" cy="228204"/>
          </a:xfrm>
          <a:prstGeom prst="rect">
            <a:avLst/>
          </a:prstGeom>
        </p:spPr>
        <p:txBody>
          <a:bodyPr lIns="0" tIns="0" rIns="0" bIns="0" rtlCol="0" anchor="t">
            <a:spAutoFit/>
          </a:bodyPr>
          <a:lstStyle/>
          <a:p>
            <a:pPr algn="ctr">
              <a:lnSpc>
                <a:spcPts val="1880"/>
              </a:lnSpc>
            </a:pPr>
            <a:r>
              <a:rPr lang="en-US" sz="1343" dirty="0">
                <a:solidFill>
                  <a:srgbClr val="000000"/>
                </a:solidFill>
                <a:latin typeface="+mj-lt"/>
              </a:rPr>
              <a:t>A ball at the top of a hill</a:t>
            </a:r>
          </a:p>
        </p:txBody>
      </p:sp>
      <p:sp>
        <p:nvSpPr>
          <p:cNvPr id="27" name="TextBox 27"/>
          <p:cNvSpPr txBox="1"/>
          <p:nvPr/>
        </p:nvSpPr>
        <p:spPr>
          <a:xfrm>
            <a:off x="4244564" y="5132603"/>
            <a:ext cx="1322209" cy="322600"/>
          </a:xfrm>
          <a:prstGeom prst="rect">
            <a:avLst/>
          </a:prstGeom>
        </p:spPr>
        <p:txBody>
          <a:bodyPr lIns="0" tIns="0" rIns="0" bIns="0" rtlCol="0" anchor="t">
            <a:spAutoFit/>
          </a:bodyPr>
          <a:lstStyle/>
          <a:p>
            <a:pPr algn="ctr">
              <a:lnSpc>
                <a:spcPts val="2617"/>
              </a:lnSpc>
            </a:pPr>
            <a:r>
              <a:rPr lang="en-US" sz="1869" dirty="0">
                <a:solidFill>
                  <a:srgbClr val="000000"/>
                </a:solidFill>
                <a:latin typeface="+mj-lt"/>
              </a:rPr>
              <a:t>Singing</a:t>
            </a:r>
          </a:p>
        </p:txBody>
      </p:sp>
      <p:sp>
        <p:nvSpPr>
          <p:cNvPr id="28" name="TextBox 28"/>
          <p:cNvSpPr txBox="1"/>
          <p:nvPr/>
        </p:nvSpPr>
        <p:spPr>
          <a:xfrm rot="-975885">
            <a:off x="6275409" y="8138308"/>
            <a:ext cx="900062" cy="216213"/>
          </a:xfrm>
          <a:prstGeom prst="rect">
            <a:avLst/>
          </a:prstGeom>
        </p:spPr>
        <p:txBody>
          <a:bodyPr lIns="0" tIns="0" rIns="0" bIns="0" rtlCol="0" anchor="t">
            <a:spAutoFit/>
          </a:bodyPr>
          <a:lstStyle/>
          <a:p>
            <a:pPr algn="ctr">
              <a:lnSpc>
                <a:spcPts val="1781"/>
              </a:lnSpc>
            </a:pPr>
            <a:r>
              <a:rPr lang="en-US" sz="1272" dirty="0">
                <a:solidFill>
                  <a:srgbClr val="000000"/>
                </a:solidFill>
                <a:latin typeface="+mj-lt"/>
              </a:rPr>
              <a:t>Driving a car</a:t>
            </a:r>
          </a:p>
        </p:txBody>
      </p:sp>
      <p:sp>
        <p:nvSpPr>
          <p:cNvPr id="29" name="TextBox 29"/>
          <p:cNvSpPr txBox="1"/>
          <p:nvPr/>
        </p:nvSpPr>
        <p:spPr>
          <a:xfrm rot="-539577">
            <a:off x="5562796" y="5989392"/>
            <a:ext cx="1322209" cy="505596"/>
          </a:xfrm>
          <a:prstGeom prst="rect">
            <a:avLst/>
          </a:prstGeom>
        </p:spPr>
        <p:txBody>
          <a:bodyPr lIns="0" tIns="0" rIns="0" bIns="0" rtlCol="0" anchor="t">
            <a:spAutoFit/>
          </a:bodyPr>
          <a:lstStyle/>
          <a:p>
            <a:pPr algn="ctr">
              <a:lnSpc>
                <a:spcPts val="4157"/>
              </a:lnSpc>
            </a:pPr>
            <a:r>
              <a:rPr lang="en-US" sz="2969" dirty="0">
                <a:solidFill>
                  <a:srgbClr val="000000"/>
                </a:solidFill>
                <a:latin typeface="+mj-lt"/>
              </a:rPr>
              <a:t> TV</a:t>
            </a:r>
          </a:p>
        </p:txBody>
      </p:sp>
      <p:sp>
        <p:nvSpPr>
          <p:cNvPr id="30" name="TextBox 30"/>
          <p:cNvSpPr txBox="1"/>
          <p:nvPr/>
        </p:nvSpPr>
        <p:spPr>
          <a:xfrm>
            <a:off x="4201313" y="7122822"/>
            <a:ext cx="1582111" cy="765816"/>
          </a:xfrm>
          <a:prstGeom prst="rect">
            <a:avLst/>
          </a:prstGeom>
        </p:spPr>
        <p:txBody>
          <a:bodyPr lIns="0" tIns="0" rIns="0" bIns="0" rtlCol="0" anchor="t">
            <a:spAutoFit/>
          </a:bodyPr>
          <a:lstStyle/>
          <a:p>
            <a:pPr algn="ctr">
              <a:lnSpc>
                <a:spcPts val="3132"/>
              </a:lnSpc>
            </a:pPr>
            <a:r>
              <a:rPr lang="en-US" sz="2237" dirty="0">
                <a:solidFill>
                  <a:srgbClr val="000000"/>
                </a:solidFill>
                <a:latin typeface="+mj-lt"/>
              </a:rPr>
              <a:t>Throwing a ball</a:t>
            </a:r>
          </a:p>
        </p:txBody>
      </p:sp>
      <p:sp>
        <p:nvSpPr>
          <p:cNvPr id="31" name="TextBox 31"/>
          <p:cNvSpPr txBox="1"/>
          <p:nvPr/>
        </p:nvSpPr>
        <p:spPr>
          <a:xfrm rot="629109">
            <a:off x="7019243" y="6728692"/>
            <a:ext cx="1322209" cy="313356"/>
          </a:xfrm>
          <a:prstGeom prst="rect">
            <a:avLst/>
          </a:prstGeom>
        </p:spPr>
        <p:txBody>
          <a:bodyPr lIns="0" tIns="0" rIns="0" bIns="0" rtlCol="0" anchor="t">
            <a:spAutoFit/>
          </a:bodyPr>
          <a:lstStyle/>
          <a:p>
            <a:pPr algn="ctr">
              <a:lnSpc>
                <a:spcPts val="2617"/>
              </a:lnSpc>
            </a:pPr>
            <a:r>
              <a:rPr lang="en-US" sz="1869" dirty="0">
                <a:solidFill>
                  <a:srgbClr val="000000"/>
                </a:solidFill>
                <a:latin typeface="+mj-lt"/>
              </a:rPr>
              <a:t>Boiling water</a:t>
            </a:r>
          </a:p>
        </p:txBody>
      </p:sp>
      <p:pic>
        <p:nvPicPr>
          <p:cNvPr id="33" name="Graphic 32" descr="Soccer ball with solid fill">
            <a:extLst>
              <a:ext uri="{FF2B5EF4-FFF2-40B4-BE49-F238E27FC236}">
                <a16:creationId xmlns:a16="http://schemas.microsoft.com/office/drawing/2014/main" id="{4FE7B943-4A95-4931-851A-DDBD7A80E23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271530" y="7597083"/>
            <a:ext cx="914400" cy="914400"/>
          </a:xfrm>
          <a:prstGeom prst="rect">
            <a:avLst/>
          </a:prstGeom>
        </p:spPr>
      </p:pic>
      <p:pic>
        <p:nvPicPr>
          <p:cNvPr id="35" name="Graphic 34" descr="Volleyball with solid fill">
            <a:extLst>
              <a:ext uri="{FF2B5EF4-FFF2-40B4-BE49-F238E27FC236}">
                <a16:creationId xmlns:a16="http://schemas.microsoft.com/office/drawing/2014/main" id="{99892424-49C9-48FB-856A-7E7265075814}"/>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3325785" y="6912752"/>
            <a:ext cx="820111" cy="82011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3250" fill="hold"/>
                                        <p:tgtEl>
                                          <p:spTgt spid="18"/>
                                        </p:tgtEl>
                                        <p:attrNameLst>
                                          <p:attrName>ppt_x</p:attrName>
                                        </p:attrNameLst>
                                      </p:cBhvr>
                                      <p:tavLst>
                                        <p:tav tm="0">
                                          <p:val>
                                            <p:strVal val="0-#ppt_w/2"/>
                                          </p:val>
                                        </p:tav>
                                        <p:tav tm="100000">
                                          <p:val>
                                            <p:strVal val="#ppt_x"/>
                                          </p:val>
                                        </p:tav>
                                      </p:tavLst>
                                    </p:anim>
                                    <p:anim calcmode="lin" valueType="num">
                                      <p:cBhvr additive="base">
                                        <p:cTn id="44" dur="3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80">
                                          <p:stCondLst>
                                            <p:cond delay="0"/>
                                          </p:stCondLst>
                                        </p:cTn>
                                        <p:tgtEl>
                                          <p:spTgt spid="30"/>
                                        </p:tgtEl>
                                      </p:cBhvr>
                                    </p:animEffect>
                                    <p:anim calcmode="lin" valueType="num">
                                      <p:cBhvr>
                                        <p:cTn id="5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55" dur="26">
                                          <p:stCondLst>
                                            <p:cond delay="650"/>
                                          </p:stCondLst>
                                        </p:cTn>
                                        <p:tgtEl>
                                          <p:spTgt spid="30"/>
                                        </p:tgtEl>
                                      </p:cBhvr>
                                      <p:to x="100000" y="60000"/>
                                    </p:animScale>
                                    <p:animScale>
                                      <p:cBhvr>
                                        <p:cTn id="56" dur="166" decel="50000">
                                          <p:stCondLst>
                                            <p:cond delay="676"/>
                                          </p:stCondLst>
                                        </p:cTn>
                                        <p:tgtEl>
                                          <p:spTgt spid="30"/>
                                        </p:tgtEl>
                                      </p:cBhvr>
                                      <p:to x="100000" y="100000"/>
                                    </p:animScale>
                                    <p:animScale>
                                      <p:cBhvr>
                                        <p:cTn id="57" dur="26">
                                          <p:stCondLst>
                                            <p:cond delay="1312"/>
                                          </p:stCondLst>
                                        </p:cTn>
                                        <p:tgtEl>
                                          <p:spTgt spid="30"/>
                                        </p:tgtEl>
                                      </p:cBhvr>
                                      <p:to x="100000" y="80000"/>
                                    </p:animScale>
                                    <p:animScale>
                                      <p:cBhvr>
                                        <p:cTn id="58" dur="166" decel="50000">
                                          <p:stCondLst>
                                            <p:cond delay="1338"/>
                                          </p:stCondLst>
                                        </p:cTn>
                                        <p:tgtEl>
                                          <p:spTgt spid="30"/>
                                        </p:tgtEl>
                                      </p:cBhvr>
                                      <p:to x="100000" y="100000"/>
                                    </p:animScale>
                                    <p:animScale>
                                      <p:cBhvr>
                                        <p:cTn id="59" dur="26">
                                          <p:stCondLst>
                                            <p:cond delay="1642"/>
                                          </p:stCondLst>
                                        </p:cTn>
                                        <p:tgtEl>
                                          <p:spTgt spid="30"/>
                                        </p:tgtEl>
                                      </p:cBhvr>
                                      <p:to x="100000" y="90000"/>
                                    </p:animScale>
                                    <p:animScale>
                                      <p:cBhvr>
                                        <p:cTn id="60" dur="166" decel="50000">
                                          <p:stCondLst>
                                            <p:cond delay="1668"/>
                                          </p:stCondLst>
                                        </p:cTn>
                                        <p:tgtEl>
                                          <p:spTgt spid="30"/>
                                        </p:tgtEl>
                                      </p:cBhvr>
                                      <p:to x="100000" y="100000"/>
                                    </p:animScale>
                                    <p:animScale>
                                      <p:cBhvr>
                                        <p:cTn id="61" dur="26">
                                          <p:stCondLst>
                                            <p:cond delay="1808"/>
                                          </p:stCondLst>
                                        </p:cTn>
                                        <p:tgtEl>
                                          <p:spTgt spid="30"/>
                                        </p:tgtEl>
                                      </p:cBhvr>
                                      <p:to x="100000" y="95000"/>
                                    </p:animScale>
                                    <p:animScale>
                                      <p:cBhvr>
                                        <p:cTn id="62" dur="166" decel="50000">
                                          <p:stCondLst>
                                            <p:cond delay="1834"/>
                                          </p:stCondLst>
                                        </p:cTn>
                                        <p:tgtEl>
                                          <p:spTgt spid="30"/>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down)">
                                      <p:cBhvr>
                                        <p:cTn id="65" dur="580">
                                          <p:stCondLst>
                                            <p:cond delay="0"/>
                                          </p:stCondLst>
                                        </p:cTn>
                                        <p:tgtEl>
                                          <p:spTgt spid="9"/>
                                        </p:tgtEl>
                                      </p:cBhvr>
                                    </p:animEffect>
                                    <p:anim calcmode="lin" valueType="num">
                                      <p:cBhvr>
                                        <p:cTn id="6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1" dur="26">
                                          <p:stCondLst>
                                            <p:cond delay="650"/>
                                          </p:stCondLst>
                                        </p:cTn>
                                        <p:tgtEl>
                                          <p:spTgt spid="9"/>
                                        </p:tgtEl>
                                      </p:cBhvr>
                                      <p:to x="100000" y="60000"/>
                                    </p:animScale>
                                    <p:animScale>
                                      <p:cBhvr>
                                        <p:cTn id="72" dur="166" decel="50000">
                                          <p:stCondLst>
                                            <p:cond delay="676"/>
                                          </p:stCondLst>
                                        </p:cTn>
                                        <p:tgtEl>
                                          <p:spTgt spid="9"/>
                                        </p:tgtEl>
                                      </p:cBhvr>
                                      <p:to x="100000" y="100000"/>
                                    </p:animScale>
                                    <p:animScale>
                                      <p:cBhvr>
                                        <p:cTn id="73" dur="26">
                                          <p:stCondLst>
                                            <p:cond delay="1312"/>
                                          </p:stCondLst>
                                        </p:cTn>
                                        <p:tgtEl>
                                          <p:spTgt spid="9"/>
                                        </p:tgtEl>
                                      </p:cBhvr>
                                      <p:to x="100000" y="80000"/>
                                    </p:animScale>
                                    <p:animScale>
                                      <p:cBhvr>
                                        <p:cTn id="74" dur="166" decel="50000">
                                          <p:stCondLst>
                                            <p:cond delay="1338"/>
                                          </p:stCondLst>
                                        </p:cTn>
                                        <p:tgtEl>
                                          <p:spTgt spid="9"/>
                                        </p:tgtEl>
                                      </p:cBhvr>
                                      <p:to x="100000" y="100000"/>
                                    </p:animScale>
                                    <p:animScale>
                                      <p:cBhvr>
                                        <p:cTn id="75" dur="26">
                                          <p:stCondLst>
                                            <p:cond delay="1642"/>
                                          </p:stCondLst>
                                        </p:cTn>
                                        <p:tgtEl>
                                          <p:spTgt spid="9"/>
                                        </p:tgtEl>
                                      </p:cBhvr>
                                      <p:to x="100000" y="90000"/>
                                    </p:animScale>
                                    <p:animScale>
                                      <p:cBhvr>
                                        <p:cTn id="76" dur="166" decel="50000">
                                          <p:stCondLst>
                                            <p:cond delay="1668"/>
                                          </p:stCondLst>
                                        </p:cTn>
                                        <p:tgtEl>
                                          <p:spTgt spid="9"/>
                                        </p:tgtEl>
                                      </p:cBhvr>
                                      <p:to x="100000" y="100000"/>
                                    </p:animScale>
                                    <p:animScale>
                                      <p:cBhvr>
                                        <p:cTn id="77" dur="26">
                                          <p:stCondLst>
                                            <p:cond delay="1808"/>
                                          </p:stCondLst>
                                        </p:cTn>
                                        <p:tgtEl>
                                          <p:spTgt spid="9"/>
                                        </p:tgtEl>
                                      </p:cBhvr>
                                      <p:to x="100000" y="95000"/>
                                    </p:animScale>
                                    <p:animScale>
                                      <p:cBhvr>
                                        <p:cTn id="78" dur="166" decel="50000">
                                          <p:stCondLst>
                                            <p:cond delay="1834"/>
                                          </p:stCondLst>
                                        </p:cTn>
                                        <p:tgtEl>
                                          <p:spTgt spid="9"/>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ipe(down)">
                                      <p:cBhvr>
                                        <p:cTn id="81" dur="580">
                                          <p:stCondLst>
                                            <p:cond delay="0"/>
                                          </p:stCondLst>
                                        </p:cTn>
                                        <p:tgtEl>
                                          <p:spTgt spid="33"/>
                                        </p:tgtEl>
                                      </p:cBhvr>
                                    </p:animEffect>
                                    <p:anim calcmode="lin" valueType="num">
                                      <p:cBhvr>
                                        <p:cTn id="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87" dur="26">
                                          <p:stCondLst>
                                            <p:cond delay="650"/>
                                          </p:stCondLst>
                                        </p:cTn>
                                        <p:tgtEl>
                                          <p:spTgt spid="33"/>
                                        </p:tgtEl>
                                      </p:cBhvr>
                                      <p:to x="100000" y="60000"/>
                                    </p:animScale>
                                    <p:animScale>
                                      <p:cBhvr>
                                        <p:cTn id="88" dur="166" decel="50000">
                                          <p:stCondLst>
                                            <p:cond delay="676"/>
                                          </p:stCondLst>
                                        </p:cTn>
                                        <p:tgtEl>
                                          <p:spTgt spid="33"/>
                                        </p:tgtEl>
                                      </p:cBhvr>
                                      <p:to x="100000" y="100000"/>
                                    </p:animScale>
                                    <p:animScale>
                                      <p:cBhvr>
                                        <p:cTn id="89" dur="26">
                                          <p:stCondLst>
                                            <p:cond delay="1312"/>
                                          </p:stCondLst>
                                        </p:cTn>
                                        <p:tgtEl>
                                          <p:spTgt spid="33"/>
                                        </p:tgtEl>
                                      </p:cBhvr>
                                      <p:to x="100000" y="80000"/>
                                    </p:animScale>
                                    <p:animScale>
                                      <p:cBhvr>
                                        <p:cTn id="90" dur="166" decel="50000">
                                          <p:stCondLst>
                                            <p:cond delay="1338"/>
                                          </p:stCondLst>
                                        </p:cTn>
                                        <p:tgtEl>
                                          <p:spTgt spid="33"/>
                                        </p:tgtEl>
                                      </p:cBhvr>
                                      <p:to x="100000" y="100000"/>
                                    </p:animScale>
                                    <p:animScale>
                                      <p:cBhvr>
                                        <p:cTn id="91" dur="26">
                                          <p:stCondLst>
                                            <p:cond delay="1642"/>
                                          </p:stCondLst>
                                        </p:cTn>
                                        <p:tgtEl>
                                          <p:spTgt spid="33"/>
                                        </p:tgtEl>
                                      </p:cBhvr>
                                      <p:to x="100000" y="90000"/>
                                    </p:animScale>
                                    <p:animScale>
                                      <p:cBhvr>
                                        <p:cTn id="92" dur="166" decel="50000">
                                          <p:stCondLst>
                                            <p:cond delay="1668"/>
                                          </p:stCondLst>
                                        </p:cTn>
                                        <p:tgtEl>
                                          <p:spTgt spid="33"/>
                                        </p:tgtEl>
                                      </p:cBhvr>
                                      <p:to x="100000" y="100000"/>
                                    </p:animScale>
                                    <p:animScale>
                                      <p:cBhvr>
                                        <p:cTn id="93" dur="26">
                                          <p:stCondLst>
                                            <p:cond delay="1808"/>
                                          </p:stCondLst>
                                        </p:cTn>
                                        <p:tgtEl>
                                          <p:spTgt spid="33"/>
                                        </p:tgtEl>
                                      </p:cBhvr>
                                      <p:to x="100000" y="95000"/>
                                    </p:animScale>
                                    <p:animScale>
                                      <p:cBhvr>
                                        <p:cTn id="94" dur="166" decel="50000">
                                          <p:stCondLst>
                                            <p:cond delay="1834"/>
                                          </p:stCondLst>
                                        </p:cTn>
                                        <p:tgtEl>
                                          <p:spTgt spid="33"/>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500"/>
                                        <p:tgtEl>
                                          <p:spTgt spid="23"/>
                                        </p:tgtEl>
                                      </p:cBhvr>
                                    </p:animEffect>
                                  </p:childTnLst>
                                </p:cTn>
                              </p:par>
                              <p:par>
                                <p:cTn id="100" presetID="10" presetClass="entr" presetSubtype="0" fill="hold" nodeType="with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fade">
                                      <p:cBhvr>
                                        <p:cTn id="102" dur="500"/>
                                        <p:tgtEl>
                                          <p:spTgt spid="1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500"/>
                                        <p:tgtEl>
                                          <p:spTgt spid="24"/>
                                        </p:tgtEl>
                                      </p:cBhvr>
                                    </p:animEffect>
                                  </p:childTnLst>
                                </p:cTn>
                              </p:par>
                              <p:par>
                                <p:cTn id="111" presetID="10" presetClass="entr" presetSubtype="0" fill="hold" nodeType="with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500"/>
                                        <p:tgtEl>
                                          <p:spTgt spid="17"/>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500"/>
                                        <p:tgtEl>
                                          <p:spTgt spid="25"/>
                                        </p:tgtEl>
                                      </p:cBhvr>
                                    </p:animEffect>
                                  </p:childTnLst>
                                </p:cTn>
                              </p:par>
                              <p:par>
                                <p:cTn id="119" presetID="10" presetClass="entr" presetSubtype="0" fill="hold" nodeType="with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fade">
                                      <p:cBhvr>
                                        <p:cTn id="121" dur="500"/>
                                        <p:tgtEl>
                                          <p:spTgt spid="13"/>
                                        </p:tgtEl>
                                      </p:cBhvr>
                                    </p:animEffect>
                                  </p:childTnLst>
                                </p:cTn>
                              </p:par>
                              <p:par>
                                <p:cTn id="122" presetID="10" presetClass="entr" presetSubtype="0" fill="hold" nodeType="with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fade">
                                      <p:cBhvr>
                                        <p:cTn id="124" dur="500"/>
                                        <p:tgtEl>
                                          <p:spTgt spid="14"/>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par>
                                <p:cTn id="130" presetID="10" presetClass="entr" presetSubtype="0" fill="hold" nodeType="withEffect">
                                  <p:stCondLst>
                                    <p:cond delay="0"/>
                                  </p:stCondLst>
                                  <p:childTnLst>
                                    <p:set>
                                      <p:cBhvr>
                                        <p:cTn id="131" dur="1" fill="hold">
                                          <p:stCondLst>
                                            <p:cond delay="0"/>
                                          </p:stCondLst>
                                        </p:cTn>
                                        <p:tgtEl>
                                          <p:spTgt spid="35"/>
                                        </p:tgtEl>
                                        <p:attrNameLst>
                                          <p:attrName>style.visibility</p:attrName>
                                        </p:attrNameLst>
                                      </p:cBhvr>
                                      <p:to>
                                        <p:strVal val="visible"/>
                                      </p:to>
                                    </p:set>
                                    <p:animEffect transition="in" filter="fade">
                                      <p:cBhvr>
                                        <p:cTn id="132" dur="500"/>
                                        <p:tgtEl>
                                          <p:spTgt spid="3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17127" y="-36487"/>
            <a:ext cx="18304885" cy="4704252"/>
          </a:xfrm>
          <a:prstGeom prst="rect">
            <a:avLst/>
          </a:prstGeom>
          <a:solidFill>
            <a:srgbClr val="5271FF"/>
          </a:solidFill>
        </p:spPr>
        <p:txBody>
          <a:bodyPr/>
          <a:lstStyle/>
          <a:p>
            <a:endParaRPr lang="en-US"/>
          </a:p>
        </p:txBody>
      </p:sp>
      <p:sp>
        <p:nvSpPr>
          <p:cNvPr id="3" name="AutoShape 3"/>
          <p:cNvSpPr/>
          <p:nvPr/>
        </p:nvSpPr>
        <p:spPr>
          <a:xfrm>
            <a:off x="-76200" y="1802542"/>
            <a:ext cx="1631319" cy="87376"/>
          </a:xfrm>
          <a:prstGeom prst="rect">
            <a:avLst/>
          </a:prstGeom>
          <a:solidFill>
            <a:srgbClr val="FFCC37"/>
          </a:solidFill>
        </p:spPr>
        <p:txBody>
          <a:bodyPr/>
          <a:lstStyle/>
          <a:p>
            <a:endParaRPr lang="en-US"/>
          </a:p>
        </p:txBody>
      </p:sp>
      <p:sp>
        <p:nvSpPr>
          <p:cNvPr id="4" name="AutoShape 4"/>
          <p:cNvSpPr/>
          <p:nvPr/>
        </p:nvSpPr>
        <p:spPr>
          <a:xfrm>
            <a:off x="16649700" y="1802542"/>
            <a:ext cx="1655427" cy="87376"/>
          </a:xfrm>
          <a:prstGeom prst="rect">
            <a:avLst/>
          </a:prstGeom>
          <a:solidFill>
            <a:srgbClr val="FFCC37"/>
          </a:solidFill>
        </p:spPr>
        <p:txBody>
          <a:bodyPr/>
          <a:lstStyle/>
          <a:p>
            <a:endParaRPr lang="en-US"/>
          </a:p>
        </p:txBody>
      </p:sp>
      <p:sp>
        <p:nvSpPr>
          <p:cNvPr id="5" name="AutoShape 5"/>
          <p:cNvSpPr/>
          <p:nvPr/>
        </p:nvSpPr>
        <p:spPr>
          <a:xfrm>
            <a:off x="720645" y="3574192"/>
            <a:ext cx="8263591" cy="5684108"/>
          </a:xfrm>
          <a:prstGeom prst="rect">
            <a:avLst/>
          </a:prstGeom>
          <a:solidFill>
            <a:srgbClr val="FFFDF5"/>
          </a:solidFill>
        </p:spPr>
        <p:txBody>
          <a:bodyPr/>
          <a:lstStyle/>
          <a:p>
            <a:endParaRPr lang="en-US"/>
          </a:p>
        </p:txBody>
      </p:sp>
      <p:sp>
        <p:nvSpPr>
          <p:cNvPr id="6" name="AutoShape 6"/>
          <p:cNvSpPr/>
          <p:nvPr/>
        </p:nvSpPr>
        <p:spPr>
          <a:xfrm>
            <a:off x="9625169" y="3574192"/>
            <a:ext cx="8034181" cy="5684108"/>
          </a:xfrm>
          <a:prstGeom prst="rect">
            <a:avLst/>
          </a:prstGeom>
          <a:solidFill>
            <a:srgbClr val="FFFDF5"/>
          </a:solidFill>
        </p:spPr>
        <p:txBody>
          <a:bodyPr/>
          <a:lstStyle/>
          <a:p>
            <a:endParaRPr lang="en-US"/>
          </a:p>
        </p:txBody>
      </p:sp>
      <p:pic>
        <p:nvPicPr>
          <p:cNvPr id="7" name="Picture 7"/>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1859" y="6749773"/>
            <a:ext cx="1853373" cy="157768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19847" y="7650670"/>
            <a:ext cx="4481198" cy="16076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14139" y="7241667"/>
            <a:ext cx="1076604" cy="493892"/>
          </a:xfrm>
          <a:prstGeom prst="rect">
            <a:avLst/>
          </a:prstGeom>
        </p:spPr>
      </p:pic>
      <p:pic>
        <p:nvPicPr>
          <p:cNvPr id="10" name="Picture 10"/>
          <p:cNvPicPr>
            <a:picLocks noChangeAspect="1"/>
          </p:cNvPicPr>
          <p:nvPr/>
        </p:nvPicPr>
        <p:blipFill>
          <a:blip r:embed="rId8" cstate="print">
            <a:alphaModFix amt="5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47364">
            <a:off x="2865310" y="7972353"/>
            <a:ext cx="1076604" cy="493892"/>
          </a:xfrm>
          <a:prstGeom prst="rect">
            <a:avLst/>
          </a:prstGeom>
        </p:spPr>
      </p:pic>
      <p:pic>
        <p:nvPicPr>
          <p:cNvPr id="11" name="Picture 11"/>
          <p:cNvPicPr>
            <a:picLocks noChangeAspect="1"/>
          </p:cNvPicPr>
          <p:nvPr/>
        </p:nvPicPr>
        <p:blipFill>
          <a:blip r:embed="rId8" cstate="print">
            <a:alphaModFix amt="5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805841">
            <a:off x="5751629" y="7941619"/>
            <a:ext cx="1076604" cy="49389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950620">
            <a:off x="3359453" y="8213641"/>
            <a:ext cx="752502" cy="227632"/>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73523">
            <a:off x="5770805" y="8387068"/>
            <a:ext cx="752502" cy="227632"/>
          </a:xfrm>
          <a:prstGeom prst="rect">
            <a:avLst/>
          </a:prstGeom>
        </p:spPr>
      </p:pic>
      <p:sp>
        <p:nvSpPr>
          <p:cNvPr id="14" name="TextBox 14"/>
          <p:cNvSpPr txBox="1"/>
          <p:nvPr/>
        </p:nvSpPr>
        <p:spPr>
          <a:xfrm>
            <a:off x="2187305" y="877347"/>
            <a:ext cx="13913390" cy="1774190"/>
          </a:xfrm>
          <a:prstGeom prst="rect">
            <a:avLst/>
          </a:prstGeom>
        </p:spPr>
        <p:txBody>
          <a:bodyPr lIns="0" tIns="0" rIns="0" bIns="0" rtlCol="0" anchor="t">
            <a:spAutoFit/>
          </a:bodyPr>
          <a:lstStyle/>
          <a:p>
            <a:pPr algn="ctr">
              <a:lnSpc>
                <a:spcPts val="7000"/>
              </a:lnSpc>
            </a:pPr>
            <a:r>
              <a:rPr lang="en-US" sz="5600" spc="280">
                <a:solidFill>
                  <a:srgbClr val="FFCC37"/>
                </a:solidFill>
                <a:latin typeface="Quicksand Bold"/>
              </a:rPr>
              <a:t> What Are The Two Major Forms Of Energy?</a:t>
            </a:r>
          </a:p>
        </p:txBody>
      </p:sp>
      <p:sp>
        <p:nvSpPr>
          <p:cNvPr id="15" name="TextBox 15"/>
          <p:cNvSpPr txBox="1"/>
          <p:nvPr/>
        </p:nvSpPr>
        <p:spPr>
          <a:xfrm>
            <a:off x="1098494" y="5587765"/>
            <a:ext cx="7323904" cy="852294"/>
          </a:xfrm>
          <a:prstGeom prst="rect">
            <a:avLst/>
          </a:prstGeom>
        </p:spPr>
        <p:txBody>
          <a:bodyPr lIns="0" tIns="0" rIns="0" bIns="0" rtlCol="0" anchor="t">
            <a:spAutoFit/>
          </a:bodyPr>
          <a:lstStyle/>
          <a:p>
            <a:pPr algn="ctr">
              <a:lnSpc>
                <a:spcPts val="3432"/>
              </a:lnSpc>
            </a:pPr>
            <a:r>
              <a:rPr lang="en-US" sz="2640" spc="132">
                <a:solidFill>
                  <a:srgbClr val="32282A"/>
                </a:solidFill>
                <a:latin typeface="Quicksand Bold"/>
              </a:rPr>
              <a:t>STORED ENERGY THAT CAN BE APPLIED LATER.</a:t>
            </a:r>
          </a:p>
        </p:txBody>
      </p:sp>
      <p:sp>
        <p:nvSpPr>
          <p:cNvPr id="16" name="TextBox 16"/>
          <p:cNvSpPr txBox="1"/>
          <p:nvPr/>
        </p:nvSpPr>
        <p:spPr>
          <a:xfrm>
            <a:off x="9980308" y="5587765"/>
            <a:ext cx="7323904" cy="423669"/>
          </a:xfrm>
          <a:prstGeom prst="rect">
            <a:avLst/>
          </a:prstGeom>
        </p:spPr>
        <p:txBody>
          <a:bodyPr lIns="0" tIns="0" rIns="0" bIns="0" rtlCol="0" anchor="t">
            <a:spAutoFit/>
          </a:bodyPr>
          <a:lstStyle/>
          <a:p>
            <a:pPr algn="ctr">
              <a:lnSpc>
                <a:spcPts val="3432"/>
              </a:lnSpc>
            </a:pPr>
            <a:r>
              <a:rPr lang="en-US" sz="2640" spc="132" dirty="0">
                <a:solidFill>
                  <a:srgbClr val="32282A"/>
                </a:solidFill>
                <a:latin typeface="Quicksand Bold"/>
              </a:rPr>
              <a:t>ENERGY THAT IS IN MOTION.</a:t>
            </a:r>
          </a:p>
        </p:txBody>
      </p:sp>
      <p:sp>
        <p:nvSpPr>
          <p:cNvPr id="17" name="TextBox 17"/>
          <p:cNvSpPr txBox="1"/>
          <p:nvPr/>
        </p:nvSpPr>
        <p:spPr>
          <a:xfrm>
            <a:off x="2322363" y="3759200"/>
            <a:ext cx="4876166" cy="1457325"/>
          </a:xfrm>
          <a:prstGeom prst="rect">
            <a:avLst/>
          </a:prstGeom>
        </p:spPr>
        <p:txBody>
          <a:bodyPr lIns="0" tIns="0" rIns="0" bIns="0" rtlCol="0" anchor="t">
            <a:spAutoFit/>
          </a:bodyPr>
          <a:lstStyle/>
          <a:p>
            <a:pPr algn="ctr">
              <a:lnSpc>
                <a:spcPts val="5849"/>
              </a:lnSpc>
            </a:pPr>
            <a:r>
              <a:rPr lang="en-US" sz="4499" spc="224">
                <a:solidFill>
                  <a:srgbClr val="32282A"/>
                </a:solidFill>
                <a:latin typeface="Quicksand Bold"/>
              </a:rPr>
              <a:t>POTENTIAL ENERGY</a:t>
            </a:r>
          </a:p>
        </p:txBody>
      </p:sp>
      <p:sp>
        <p:nvSpPr>
          <p:cNvPr id="18" name="TextBox 18"/>
          <p:cNvSpPr txBox="1"/>
          <p:nvPr/>
        </p:nvSpPr>
        <p:spPr>
          <a:xfrm>
            <a:off x="11584568" y="3759200"/>
            <a:ext cx="4115383" cy="1466850"/>
          </a:xfrm>
          <a:prstGeom prst="rect">
            <a:avLst/>
          </a:prstGeom>
        </p:spPr>
        <p:txBody>
          <a:bodyPr lIns="0" tIns="0" rIns="0" bIns="0" rtlCol="0" anchor="t">
            <a:spAutoFit/>
          </a:bodyPr>
          <a:lstStyle/>
          <a:p>
            <a:pPr algn="ctr">
              <a:lnSpc>
                <a:spcPts val="5850"/>
              </a:lnSpc>
            </a:pPr>
            <a:r>
              <a:rPr lang="en-US" sz="4500" spc="225" dirty="0">
                <a:solidFill>
                  <a:srgbClr val="32282A"/>
                </a:solidFill>
                <a:latin typeface="Quicksand Bold"/>
              </a:rPr>
              <a:t>KINETIC ENERGY</a:t>
            </a:r>
          </a:p>
        </p:txBody>
      </p:sp>
      <p:sp>
        <p:nvSpPr>
          <p:cNvPr id="19" name="TextBox 19"/>
          <p:cNvSpPr txBox="1"/>
          <p:nvPr/>
        </p:nvSpPr>
        <p:spPr>
          <a:xfrm>
            <a:off x="2500340" y="6994017"/>
            <a:ext cx="4596411" cy="238125"/>
          </a:xfrm>
          <a:prstGeom prst="rect">
            <a:avLst/>
          </a:prstGeom>
        </p:spPr>
        <p:txBody>
          <a:bodyPr lIns="0" tIns="0" rIns="0" bIns="0" rtlCol="0" anchor="t">
            <a:spAutoFit/>
          </a:bodyPr>
          <a:lstStyle/>
          <a:p>
            <a:pPr algn="ctr">
              <a:lnSpc>
                <a:spcPts val="1950"/>
              </a:lnSpc>
            </a:pPr>
            <a:r>
              <a:rPr lang="en-US" sz="1500" spc="75">
                <a:solidFill>
                  <a:srgbClr val="32282A"/>
                </a:solidFill>
                <a:latin typeface="Quicksand Bold"/>
              </a:rPr>
              <a:t>POTENTIAL ENERGY</a:t>
            </a:r>
          </a:p>
        </p:txBody>
      </p:sp>
      <p:pic>
        <p:nvPicPr>
          <p:cNvPr id="20" name="Picture 20"/>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04480" y="7488613"/>
            <a:ext cx="1853373" cy="1577684"/>
          </a:xfrm>
          <a:prstGeom prst="rect">
            <a:avLst/>
          </a:prstGeom>
        </p:spPr>
      </p:pic>
      <p:pic>
        <p:nvPicPr>
          <p:cNvPr id="21" name="Picture 21"/>
          <p:cNvPicPr>
            <a:picLocks noChangeAspect="1"/>
          </p:cNvPicPr>
          <p:nvPr/>
        </p:nvPicPr>
        <p:blipFill>
          <a:blip r:embed="rId8" cstate="print">
            <a:alphaModFix amt="3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7853" y="7241667"/>
            <a:ext cx="1076604" cy="493892"/>
          </a:xfrm>
          <a:prstGeom prst="rect">
            <a:avLst/>
          </a:prstGeom>
        </p:spPr>
      </p:pic>
      <p:pic>
        <p:nvPicPr>
          <p:cNvPr id="22" name="Picture 22"/>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64083" y="7430457"/>
            <a:ext cx="1853373" cy="1577684"/>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363560" y="7650670"/>
            <a:ext cx="4481198" cy="1607630"/>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47364">
            <a:off x="11709024" y="7972353"/>
            <a:ext cx="1076604" cy="493892"/>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805841">
            <a:off x="14595343" y="7941619"/>
            <a:ext cx="1076604" cy="493892"/>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950620">
            <a:off x="12203167" y="8213641"/>
            <a:ext cx="752502" cy="227632"/>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73523">
            <a:off x="14614519" y="8387068"/>
            <a:ext cx="752502" cy="227632"/>
          </a:xfrm>
          <a:prstGeom prst="rect">
            <a:avLst/>
          </a:prstGeom>
        </p:spPr>
      </p:pic>
      <p:sp>
        <p:nvSpPr>
          <p:cNvPr id="28" name="TextBox 28"/>
          <p:cNvSpPr txBox="1"/>
          <p:nvPr/>
        </p:nvSpPr>
        <p:spPr>
          <a:xfrm>
            <a:off x="9144000" y="7902815"/>
            <a:ext cx="4596411" cy="485775"/>
          </a:xfrm>
          <a:prstGeom prst="rect">
            <a:avLst/>
          </a:prstGeom>
        </p:spPr>
        <p:txBody>
          <a:bodyPr lIns="0" tIns="0" rIns="0" bIns="0" rtlCol="0" anchor="t">
            <a:spAutoFit/>
          </a:bodyPr>
          <a:lstStyle/>
          <a:p>
            <a:pPr algn="ctr">
              <a:lnSpc>
                <a:spcPts val="1950"/>
              </a:lnSpc>
            </a:pPr>
            <a:r>
              <a:rPr lang="en-US" sz="1500" spc="75" dirty="0">
                <a:solidFill>
                  <a:srgbClr val="32282A"/>
                </a:solidFill>
                <a:latin typeface="Quicksand Bold"/>
              </a:rPr>
              <a:t>KINETIC</a:t>
            </a:r>
          </a:p>
          <a:p>
            <a:pPr algn="ctr">
              <a:lnSpc>
                <a:spcPts val="1950"/>
              </a:lnSpc>
            </a:pPr>
            <a:r>
              <a:rPr lang="en-US" sz="1500" spc="75" dirty="0">
                <a:solidFill>
                  <a:srgbClr val="32282A"/>
                </a:solidFill>
                <a:latin typeface="Quicksand Bold"/>
              </a:rPr>
              <a:t>ENERGY</a:t>
            </a:r>
          </a:p>
        </p:txBody>
      </p:sp>
      <p:sp>
        <p:nvSpPr>
          <p:cNvPr id="29" name="TextBox 29"/>
          <p:cNvSpPr txBox="1"/>
          <p:nvPr/>
        </p:nvSpPr>
        <p:spPr>
          <a:xfrm>
            <a:off x="13546553" y="7902815"/>
            <a:ext cx="4596411" cy="485775"/>
          </a:xfrm>
          <a:prstGeom prst="rect">
            <a:avLst/>
          </a:prstGeom>
        </p:spPr>
        <p:txBody>
          <a:bodyPr lIns="0" tIns="0" rIns="0" bIns="0" rtlCol="0" anchor="t">
            <a:spAutoFit/>
          </a:bodyPr>
          <a:lstStyle/>
          <a:p>
            <a:pPr algn="ctr">
              <a:lnSpc>
                <a:spcPts val="1950"/>
              </a:lnSpc>
            </a:pPr>
            <a:r>
              <a:rPr lang="en-US" sz="1500" spc="75" dirty="0">
                <a:solidFill>
                  <a:srgbClr val="32282A"/>
                </a:solidFill>
                <a:latin typeface="Quicksand Bold"/>
              </a:rPr>
              <a:t>KINETIC</a:t>
            </a:r>
          </a:p>
          <a:p>
            <a:pPr algn="ctr">
              <a:lnSpc>
                <a:spcPts val="1950"/>
              </a:lnSpc>
            </a:pPr>
            <a:r>
              <a:rPr lang="en-US" sz="1500" spc="75" dirty="0">
                <a:solidFill>
                  <a:srgbClr val="32282A"/>
                </a:solidFill>
                <a:latin typeface="Quicksand Bold"/>
              </a:rPr>
              <a:t>ENERGY</a:t>
            </a:r>
          </a:p>
        </p:txBody>
      </p:sp>
      <p:sp>
        <p:nvSpPr>
          <p:cNvPr id="30" name="AutoShape 30"/>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1" name="AutoShape 31"/>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32" name="TextBox 32"/>
          <p:cNvSpPr txBox="1"/>
          <p:nvPr/>
        </p:nvSpPr>
        <p:spPr>
          <a:xfrm>
            <a:off x="-86373" y="9816790"/>
            <a:ext cx="18304885" cy="394147"/>
          </a:xfrm>
          <a:prstGeom prst="rect">
            <a:avLst/>
          </a:prstGeom>
        </p:spPr>
        <p:txBody>
          <a:bodyPr wrap="square" lIns="0" tIns="0" rIns="0" bIns="0" rtlCol="0" anchor="t">
            <a:spAutoFit/>
          </a:bodyPr>
          <a:lstStyle/>
          <a:p>
            <a:pPr algn="ctr">
              <a:lnSpc>
                <a:spcPts val="3432"/>
              </a:lnSpc>
            </a:pPr>
            <a:r>
              <a:rPr lang="en-US" sz="2640" spc="132" dirty="0">
                <a:solidFill>
                  <a:srgbClr val="010101"/>
                </a:solidFill>
                <a:latin typeface="Quicksand Bold"/>
              </a:rPr>
              <a:t> EACH OF THESE ENERGY FORMS CAN BE BROKEN DOWN INTO MORE SPECIFIC TYPES OF ENERGY.</a:t>
            </a:r>
          </a:p>
        </p:txBody>
      </p:sp>
      <p:grpSp>
        <p:nvGrpSpPr>
          <p:cNvPr id="33" name="Group 32">
            <a:extLst>
              <a:ext uri="{FF2B5EF4-FFF2-40B4-BE49-F238E27FC236}">
                <a16:creationId xmlns:a16="http://schemas.microsoft.com/office/drawing/2014/main" id="{39F1E324-8B6E-084E-9206-5C7EF93396E6}"/>
              </a:ext>
            </a:extLst>
          </p:cNvPr>
          <p:cNvGrpSpPr/>
          <p:nvPr/>
        </p:nvGrpSpPr>
        <p:grpSpPr>
          <a:xfrm>
            <a:off x="-113727" y="8698970"/>
            <a:ext cx="1300765" cy="1197970"/>
            <a:chOff x="11088984" y="3424485"/>
            <a:chExt cx="5241672" cy="3438029"/>
          </a:xfrm>
        </p:grpSpPr>
        <p:pic>
          <p:nvPicPr>
            <p:cNvPr id="34" name="Picture 10">
              <a:extLst>
                <a:ext uri="{FF2B5EF4-FFF2-40B4-BE49-F238E27FC236}">
                  <a16:creationId xmlns:a16="http://schemas.microsoft.com/office/drawing/2014/main" id="{23C20F28-5940-5C41-B73E-002F297300D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64685" y="3424485"/>
              <a:ext cx="3890274" cy="3438029"/>
            </a:xfrm>
            <a:prstGeom prst="rect">
              <a:avLst/>
            </a:prstGeom>
          </p:spPr>
        </p:pic>
        <p:sp>
          <p:nvSpPr>
            <p:cNvPr id="35" name="TextBox 15">
              <a:extLst>
                <a:ext uri="{FF2B5EF4-FFF2-40B4-BE49-F238E27FC236}">
                  <a16:creationId xmlns:a16="http://schemas.microsoft.com/office/drawing/2014/main" id="{4C16FF31-BBB3-6E49-86D6-2057C07F0F51}"/>
                </a:ext>
              </a:extLst>
            </p:cNvPr>
            <p:cNvSpPr txBox="1"/>
            <p:nvPr/>
          </p:nvSpPr>
          <p:spPr>
            <a:xfrm rot="21236252">
              <a:off x="11088984" y="3795976"/>
              <a:ext cx="5241672" cy="1514828"/>
            </a:xfrm>
            <a:prstGeom prst="rect">
              <a:avLst/>
            </a:prstGeom>
          </p:spPr>
          <p:txBody>
            <a:bodyPr wrap="square" lIns="0" tIns="0" rIns="0" bIns="0" rtlCol="0" anchor="t">
              <a:spAutoFit/>
            </a:bodyPr>
            <a:lstStyle/>
            <a:p>
              <a:pPr algn="ctr">
                <a:lnSpc>
                  <a:spcPts val="5199"/>
                </a:lnSpc>
              </a:pPr>
              <a:r>
                <a:rPr lang="en-US" sz="900" spc="199" dirty="0">
                  <a:solidFill>
                    <a:srgbClr val="FFFDF5"/>
                  </a:solidFill>
                  <a:latin typeface="Quicksand Bold"/>
                </a:rPr>
                <a:t>PRIMARY</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904875" y="3168063"/>
            <a:ext cx="16478250" cy="95250"/>
          </a:xfrm>
          <a:prstGeom prst="rect">
            <a:avLst/>
          </a:prstGeom>
          <a:solidFill>
            <a:srgbClr val="FFFDF5"/>
          </a:solidFill>
        </p:spPr>
        <p:txBody>
          <a:bodyPr/>
          <a:lstStyle/>
          <a:p>
            <a:endParaRPr lang="en-US"/>
          </a:p>
        </p:txBody>
      </p:sp>
      <p:grpSp>
        <p:nvGrpSpPr>
          <p:cNvPr id="3" name="Group 3"/>
          <p:cNvGrpSpPr/>
          <p:nvPr/>
        </p:nvGrpSpPr>
        <p:grpSpPr>
          <a:xfrm>
            <a:off x="2542673" y="2725303"/>
            <a:ext cx="885519" cy="88551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5" name="Group 5"/>
          <p:cNvGrpSpPr/>
          <p:nvPr/>
        </p:nvGrpSpPr>
        <p:grpSpPr>
          <a:xfrm>
            <a:off x="6648385" y="2725303"/>
            <a:ext cx="885519" cy="88551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7" name="Group 7"/>
          <p:cNvGrpSpPr/>
          <p:nvPr/>
        </p:nvGrpSpPr>
        <p:grpSpPr>
          <a:xfrm>
            <a:off x="10754096" y="2725303"/>
            <a:ext cx="885519" cy="88551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9" name="Group 9"/>
          <p:cNvGrpSpPr/>
          <p:nvPr/>
        </p:nvGrpSpPr>
        <p:grpSpPr>
          <a:xfrm>
            <a:off x="14859808" y="2725303"/>
            <a:ext cx="885519" cy="885519"/>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67611" y="2777230"/>
            <a:ext cx="435644" cy="76261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37826" b="36449"/>
          <a:stretch>
            <a:fillRect/>
          </a:stretch>
        </p:blipFill>
        <p:spPr>
          <a:xfrm rot="2191731">
            <a:off x="6606893" y="3046191"/>
            <a:ext cx="947539" cy="24374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02469" y="2756933"/>
            <a:ext cx="781147" cy="82226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5843" y="2788132"/>
            <a:ext cx="842025" cy="709406"/>
          </a:xfrm>
          <a:prstGeom prst="rect">
            <a:avLst/>
          </a:prstGeom>
        </p:spPr>
      </p:pic>
      <p:sp>
        <p:nvSpPr>
          <p:cNvPr id="15" name="AutoShape 1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16" name="TextBox 16"/>
          <p:cNvSpPr txBox="1"/>
          <p:nvPr/>
        </p:nvSpPr>
        <p:spPr>
          <a:xfrm>
            <a:off x="2168255" y="890677"/>
            <a:ext cx="13951490" cy="1066800"/>
          </a:xfrm>
          <a:prstGeom prst="rect">
            <a:avLst/>
          </a:prstGeom>
        </p:spPr>
        <p:txBody>
          <a:bodyPr lIns="0" tIns="0" rIns="0" bIns="0" rtlCol="0" anchor="t">
            <a:spAutoFit/>
          </a:bodyPr>
          <a:lstStyle/>
          <a:p>
            <a:pPr algn="ctr">
              <a:lnSpc>
                <a:spcPts val="8250"/>
              </a:lnSpc>
            </a:pPr>
            <a:r>
              <a:rPr lang="en-US" sz="7500">
                <a:solidFill>
                  <a:srgbClr val="FFCC37"/>
                </a:solidFill>
                <a:latin typeface="Quicksand Bold"/>
              </a:rPr>
              <a:t>TYPES OF POTENTIAL ENERGY</a:t>
            </a:r>
          </a:p>
        </p:txBody>
      </p:sp>
      <p:grpSp>
        <p:nvGrpSpPr>
          <p:cNvPr id="17" name="Group 17"/>
          <p:cNvGrpSpPr/>
          <p:nvPr/>
        </p:nvGrpSpPr>
        <p:grpSpPr>
          <a:xfrm>
            <a:off x="1369479" y="4349639"/>
            <a:ext cx="3231908" cy="1387475"/>
            <a:chOff x="0" y="0"/>
            <a:chExt cx="4309210" cy="1849967"/>
          </a:xfrm>
        </p:grpSpPr>
        <p:sp>
          <p:nvSpPr>
            <p:cNvPr id="18" name="TextBox 18"/>
            <p:cNvSpPr txBox="1"/>
            <p:nvPr/>
          </p:nvSpPr>
          <p:spPr>
            <a:xfrm>
              <a:off x="30205" y="-38100"/>
              <a:ext cx="4248800"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Gravitational</a:t>
              </a:r>
            </a:p>
          </p:txBody>
        </p:sp>
        <p:sp>
          <p:nvSpPr>
            <p:cNvPr id="19" name="TextBox 19"/>
            <p:cNvSpPr txBox="1"/>
            <p:nvPr/>
          </p:nvSpPr>
          <p:spPr>
            <a:xfrm>
              <a:off x="0" y="977900"/>
              <a:ext cx="4309210" cy="872067"/>
            </a:xfrm>
            <a:prstGeom prst="rect">
              <a:avLst/>
            </a:prstGeom>
          </p:spPr>
          <p:txBody>
            <a:bodyPr lIns="0" tIns="0" rIns="0" bIns="0" rtlCol="0" anchor="t">
              <a:spAutoFit/>
            </a:bodyPr>
            <a:lstStyle/>
            <a:p>
              <a:pPr algn="ctr">
                <a:lnSpc>
                  <a:spcPts val="2755"/>
                </a:lnSpc>
              </a:pPr>
              <a:r>
                <a:rPr lang="en-US" sz="1899" spc="94">
                  <a:solidFill>
                    <a:srgbClr val="FFFDF5"/>
                  </a:solidFill>
                  <a:latin typeface="Quicksand Bold"/>
                </a:rPr>
                <a:t>Energy from a place or position.</a:t>
              </a:r>
            </a:p>
          </p:txBody>
        </p:sp>
      </p:grpSp>
      <p:grpSp>
        <p:nvGrpSpPr>
          <p:cNvPr id="20" name="Group 20"/>
          <p:cNvGrpSpPr/>
          <p:nvPr/>
        </p:nvGrpSpPr>
        <p:grpSpPr>
          <a:xfrm>
            <a:off x="5475190" y="4349639"/>
            <a:ext cx="3231908" cy="1387475"/>
            <a:chOff x="0" y="0"/>
            <a:chExt cx="4309210" cy="1849967"/>
          </a:xfrm>
        </p:grpSpPr>
        <p:sp>
          <p:nvSpPr>
            <p:cNvPr id="21" name="TextBox 21"/>
            <p:cNvSpPr txBox="1"/>
            <p:nvPr/>
          </p:nvSpPr>
          <p:spPr>
            <a:xfrm>
              <a:off x="30205" y="-38100"/>
              <a:ext cx="4248800"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Elastic</a:t>
              </a:r>
            </a:p>
          </p:txBody>
        </p:sp>
        <p:sp>
          <p:nvSpPr>
            <p:cNvPr id="22" name="TextBox 22"/>
            <p:cNvSpPr txBox="1"/>
            <p:nvPr/>
          </p:nvSpPr>
          <p:spPr>
            <a:xfrm>
              <a:off x="0" y="977900"/>
              <a:ext cx="4309210" cy="872067"/>
            </a:xfrm>
            <a:prstGeom prst="rect">
              <a:avLst/>
            </a:prstGeom>
          </p:spPr>
          <p:txBody>
            <a:bodyPr lIns="0" tIns="0" rIns="0" bIns="0" rtlCol="0" anchor="t">
              <a:spAutoFit/>
            </a:bodyPr>
            <a:lstStyle/>
            <a:p>
              <a:pPr algn="ctr">
                <a:lnSpc>
                  <a:spcPts val="2755"/>
                </a:lnSpc>
              </a:pPr>
              <a:r>
                <a:rPr lang="en-US" sz="1899" spc="94">
                  <a:solidFill>
                    <a:srgbClr val="FFFDF5"/>
                  </a:solidFill>
                  <a:latin typeface="Quicksand Bold"/>
                </a:rPr>
                <a:t>Energy from compressed or stretched objects.</a:t>
              </a:r>
            </a:p>
          </p:txBody>
        </p:sp>
      </p:grpSp>
      <p:grpSp>
        <p:nvGrpSpPr>
          <p:cNvPr id="23" name="Group 23"/>
          <p:cNvGrpSpPr/>
          <p:nvPr/>
        </p:nvGrpSpPr>
        <p:grpSpPr>
          <a:xfrm>
            <a:off x="9580902" y="4349639"/>
            <a:ext cx="3231908" cy="1730375"/>
            <a:chOff x="0" y="0"/>
            <a:chExt cx="4309210" cy="2307167"/>
          </a:xfrm>
        </p:grpSpPr>
        <p:sp>
          <p:nvSpPr>
            <p:cNvPr id="24" name="TextBox 24"/>
            <p:cNvSpPr txBox="1"/>
            <p:nvPr/>
          </p:nvSpPr>
          <p:spPr>
            <a:xfrm>
              <a:off x="30205" y="-38100"/>
              <a:ext cx="4248800"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Chemical</a:t>
              </a:r>
            </a:p>
          </p:txBody>
        </p:sp>
        <p:sp>
          <p:nvSpPr>
            <p:cNvPr id="25" name="TextBox 25"/>
            <p:cNvSpPr txBox="1"/>
            <p:nvPr/>
          </p:nvSpPr>
          <p:spPr>
            <a:xfrm>
              <a:off x="0" y="977900"/>
              <a:ext cx="4309210" cy="1329267"/>
            </a:xfrm>
            <a:prstGeom prst="rect">
              <a:avLst/>
            </a:prstGeom>
          </p:spPr>
          <p:txBody>
            <a:bodyPr lIns="0" tIns="0" rIns="0" bIns="0" rtlCol="0" anchor="t">
              <a:spAutoFit/>
            </a:bodyPr>
            <a:lstStyle/>
            <a:p>
              <a:pPr algn="ctr">
                <a:lnSpc>
                  <a:spcPts val="2755"/>
                </a:lnSpc>
              </a:pPr>
              <a:r>
                <a:rPr lang="en-US" sz="1899" spc="94">
                  <a:solidFill>
                    <a:srgbClr val="FFFDF5"/>
                  </a:solidFill>
                  <a:latin typeface="Quicksand Bold"/>
                </a:rPr>
                <a:t>Energy stored between the bonds of atoms and molecules.</a:t>
              </a:r>
            </a:p>
          </p:txBody>
        </p:sp>
      </p:grpSp>
      <p:grpSp>
        <p:nvGrpSpPr>
          <p:cNvPr id="26" name="Group 26"/>
          <p:cNvGrpSpPr/>
          <p:nvPr/>
        </p:nvGrpSpPr>
        <p:grpSpPr>
          <a:xfrm>
            <a:off x="13686613" y="4349639"/>
            <a:ext cx="3231908" cy="1387475"/>
            <a:chOff x="0" y="0"/>
            <a:chExt cx="4309210" cy="1849967"/>
          </a:xfrm>
        </p:grpSpPr>
        <p:sp>
          <p:nvSpPr>
            <p:cNvPr id="27" name="TextBox 27"/>
            <p:cNvSpPr txBox="1"/>
            <p:nvPr/>
          </p:nvSpPr>
          <p:spPr>
            <a:xfrm>
              <a:off x="30205" y="-38100"/>
              <a:ext cx="4248800"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Nuclear</a:t>
              </a:r>
            </a:p>
          </p:txBody>
        </p:sp>
        <p:sp>
          <p:nvSpPr>
            <p:cNvPr id="28" name="TextBox 28"/>
            <p:cNvSpPr txBox="1"/>
            <p:nvPr/>
          </p:nvSpPr>
          <p:spPr>
            <a:xfrm>
              <a:off x="0" y="977900"/>
              <a:ext cx="4309210" cy="872067"/>
            </a:xfrm>
            <a:prstGeom prst="rect">
              <a:avLst/>
            </a:prstGeom>
          </p:spPr>
          <p:txBody>
            <a:bodyPr lIns="0" tIns="0" rIns="0" bIns="0" rtlCol="0" anchor="t">
              <a:spAutoFit/>
            </a:bodyPr>
            <a:lstStyle/>
            <a:p>
              <a:pPr algn="ctr">
                <a:lnSpc>
                  <a:spcPts val="2755"/>
                </a:lnSpc>
              </a:pPr>
              <a:r>
                <a:rPr lang="en-US" sz="1899" spc="94">
                  <a:solidFill>
                    <a:srgbClr val="FFFDF5"/>
                  </a:solidFill>
                  <a:latin typeface="Quicksand Bold"/>
                </a:rPr>
                <a:t>Energy stored in the nucleus of an atom.</a:t>
              </a:r>
            </a:p>
          </p:txBody>
        </p:sp>
      </p:grpSp>
      <p:sp>
        <p:nvSpPr>
          <p:cNvPr id="29" name="TextBox 29"/>
          <p:cNvSpPr txBox="1"/>
          <p:nvPr/>
        </p:nvSpPr>
        <p:spPr>
          <a:xfrm>
            <a:off x="1369479" y="6436732"/>
            <a:ext cx="3231908" cy="2324735"/>
          </a:xfrm>
          <a:prstGeom prst="rect">
            <a:avLst/>
          </a:prstGeom>
        </p:spPr>
        <p:txBody>
          <a:bodyPr lIns="0" tIns="0" rIns="0" bIns="0" rtlCol="0" anchor="t">
            <a:spAutoFit/>
          </a:bodyPr>
          <a:lstStyle/>
          <a:p>
            <a:pPr marL="410209" lvl="1" indent="-205105">
              <a:lnSpc>
                <a:spcPts val="4749"/>
              </a:lnSpc>
              <a:buFont typeface="Arial"/>
              <a:buChar char="•"/>
            </a:pPr>
            <a:r>
              <a:rPr lang="en-US" sz="1899" spc="94">
                <a:solidFill>
                  <a:srgbClr val="FFFDF5"/>
                </a:solidFill>
                <a:latin typeface="Quicksand"/>
              </a:rPr>
              <a:t>A raised weight</a:t>
            </a:r>
          </a:p>
          <a:p>
            <a:pPr marL="410209" lvl="1" indent="-205105">
              <a:lnSpc>
                <a:spcPts val="4749"/>
              </a:lnSpc>
              <a:buFont typeface="Arial"/>
              <a:buChar char="•"/>
            </a:pPr>
            <a:r>
              <a:rPr lang="en-US" sz="1899" spc="94">
                <a:solidFill>
                  <a:srgbClr val="FFFDF5"/>
                </a:solidFill>
                <a:latin typeface="Quicksand"/>
              </a:rPr>
              <a:t>Water behind a dam</a:t>
            </a:r>
          </a:p>
          <a:p>
            <a:pPr marL="410209" lvl="1" indent="-205105">
              <a:lnSpc>
                <a:spcPts val="4749"/>
              </a:lnSpc>
              <a:buFont typeface="Arial"/>
              <a:buChar char="•"/>
            </a:pPr>
            <a:r>
              <a:rPr lang="en-US" sz="1899" spc="94">
                <a:solidFill>
                  <a:srgbClr val="FFFDF5"/>
                </a:solidFill>
                <a:latin typeface="Quicksand"/>
              </a:rPr>
              <a:t>A book on a shelf</a:t>
            </a:r>
          </a:p>
          <a:p>
            <a:pPr marL="410210" lvl="1" indent="-205105">
              <a:lnSpc>
                <a:spcPts val="4750"/>
              </a:lnSpc>
              <a:buFont typeface="Arial"/>
              <a:buChar char="•"/>
            </a:pPr>
            <a:r>
              <a:rPr lang="en-US" sz="1899" spc="94">
                <a:solidFill>
                  <a:srgbClr val="FFFDF5"/>
                </a:solidFill>
                <a:latin typeface="Quicksand"/>
              </a:rPr>
              <a:t>A parked car on a hill</a:t>
            </a:r>
          </a:p>
        </p:txBody>
      </p:sp>
      <p:sp>
        <p:nvSpPr>
          <p:cNvPr id="30" name="TextBox 30"/>
          <p:cNvSpPr txBox="1"/>
          <p:nvPr/>
        </p:nvSpPr>
        <p:spPr>
          <a:xfrm>
            <a:off x="5475190" y="6436732"/>
            <a:ext cx="3231908" cy="2924810"/>
          </a:xfrm>
          <a:prstGeom prst="rect">
            <a:avLst/>
          </a:prstGeom>
        </p:spPr>
        <p:txBody>
          <a:bodyPr lIns="0" tIns="0" rIns="0" bIns="0" rtlCol="0" anchor="t">
            <a:spAutoFit/>
          </a:bodyPr>
          <a:lstStyle/>
          <a:p>
            <a:pPr marL="410209" lvl="1" indent="-205105">
              <a:lnSpc>
                <a:spcPts val="4749"/>
              </a:lnSpc>
              <a:buFont typeface="Arial"/>
              <a:buChar char="•"/>
            </a:pPr>
            <a:r>
              <a:rPr lang="en-US" sz="1899" spc="94">
                <a:solidFill>
                  <a:srgbClr val="FFFDF5"/>
                </a:solidFill>
                <a:latin typeface="Quicksand"/>
              </a:rPr>
              <a:t>A coiled spring</a:t>
            </a:r>
          </a:p>
          <a:p>
            <a:pPr marL="410209" lvl="1" indent="-205105">
              <a:lnSpc>
                <a:spcPts val="4749"/>
              </a:lnSpc>
              <a:buFont typeface="Arial"/>
              <a:buChar char="•"/>
            </a:pPr>
            <a:r>
              <a:rPr lang="en-US" sz="1899" spc="94">
                <a:solidFill>
                  <a:srgbClr val="FFFDF5"/>
                </a:solidFill>
                <a:latin typeface="Quicksand"/>
              </a:rPr>
              <a:t>A diving board under pressure</a:t>
            </a:r>
          </a:p>
          <a:p>
            <a:pPr marL="410210" lvl="1" indent="-205105">
              <a:lnSpc>
                <a:spcPts val="4750"/>
              </a:lnSpc>
              <a:buFont typeface="Arial"/>
              <a:buChar char="•"/>
            </a:pPr>
            <a:r>
              <a:rPr lang="en-US" sz="1899" spc="94">
                <a:solidFill>
                  <a:srgbClr val="FFFDF5"/>
                </a:solidFill>
                <a:latin typeface="Quicksand"/>
              </a:rPr>
              <a:t>A bow before the arrow is released</a:t>
            </a:r>
          </a:p>
        </p:txBody>
      </p:sp>
      <p:sp>
        <p:nvSpPr>
          <p:cNvPr id="31" name="TextBox 31"/>
          <p:cNvSpPr txBox="1"/>
          <p:nvPr/>
        </p:nvSpPr>
        <p:spPr>
          <a:xfrm>
            <a:off x="9580902" y="6436732"/>
            <a:ext cx="3231908" cy="2324735"/>
          </a:xfrm>
          <a:prstGeom prst="rect">
            <a:avLst/>
          </a:prstGeom>
        </p:spPr>
        <p:txBody>
          <a:bodyPr lIns="0" tIns="0" rIns="0" bIns="0" rtlCol="0" anchor="t">
            <a:spAutoFit/>
          </a:bodyPr>
          <a:lstStyle/>
          <a:p>
            <a:pPr marL="410209" lvl="1" indent="-205105">
              <a:lnSpc>
                <a:spcPts val="4749"/>
              </a:lnSpc>
              <a:buFont typeface="Arial"/>
              <a:buChar char="•"/>
            </a:pPr>
            <a:r>
              <a:rPr lang="en-US" sz="1899" spc="94">
                <a:solidFill>
                  <a:srgbClr val="FFFDF5"/>
                </a:solidFill>
                <a:latin typeface="Quicksand"/>
              </a:rPr>
              <a:t>Unlit fireworks </a:t>
            </a:r>
          </a:p>
          <a:p>
            <a:pPr marL="410209" lvl="1" indent="-205105">
              <a:lnSpc>
                <a:spcPts val="4749"/>
              </a:lnSpc>
              <a:buFont typeface="Arial"/>
              <a:buChar char="•"/>
            </a:pPr>
            <a:r>
              <a:rPr lang="en-US" sz="1899" spc="94">
                <a:solidFill>
                  <a:srgbClr val="FFFDF5"/>
                </a:solidFill>
                <a:latin typeface="Quicksand"/>
              </a:rPr>
              <a:t>The wick of a candle</a:t>
            </a:r>
          </a:p>
          <a:p>
            <a:pPr marL="410209" lvl="1" indent="-205105">
              <a:lnSpc>
                <a:spcPts val="4749"/>
              </a:lnSpc>
              <a:buFont typeface="Arial"/>
              <a:buChar char="•"/>
            </a:pPr>
            <a:r>
              <a:rPr lang="en-US" sz="1899" spc="94">
                <a:solidFill>
                  <a:srgbClr val="FFFDF5"/>
                </a:solidFill>
                <a:latin typeface="Quicksand"/>
              </a:rPr>
              <a:t>Iron before it rusts</a:t>
            </a:r>
          </a:p>
          <a:p>
            <a:pPr marL="410210" lvl="1" indent="-205105">
              <a:lnSpc>
                <a:spcPts val="4750"/>
              </a:lnSpc>
              <a:buFont typeface="Arial"/>
              <a:buChar char="•"/>
            </a:pPr>
            <a:r>
              <a:rPr lang="en-US" sz="1899" spc="94">
                <a:solidFill>
                  <a:srgbClr val="FFFDF5"/>
                </a:solidFill>
                <a:latin typeface="Quicksand"/>
              </a:rPr>
              <a:t>Wood before it burns</a:t>
            </a:r>
          </a:p>
        </p:txBody>
      </p:sp>
      <p:sp>
        <p:nvSpPr>
          <p:cNvPr id="32" name="TextBox 32"/>
          <p:cNvSpPr txBox="1"/>
          <p:nvPr/>
        </p:nvSpPr>
        <p:spPr>
          <a:xfrm>
            <a:off x="13686613" y="6436732"/>
            <a:ext cx="3231908" cy="2924810"/>
          </a:xfrm>
          <a:prstGeom prst="rect">
            <a:avLst/>
          </a:prstGeom>
        </p:spPr>
        <p:txBody>
          <a:bodyPr lIns="0" tIns="0" rIns="0" bIns="0" rtlCol="0" anchor="t">
            <a:spAutoFit/>
          </a:bodyPr>
          <a:lstStyle/>
          <a:p>
            <a:pPr marL="410209" lvl="1" indent="-205105">
              <a:lnSpc>
                <a:spcPts val="4749"/>
              </a:lnSpc>
              <a:buFont typeface="Arial"/>
              <a:buChar char="•"/>
            </a:pPr>
            <a:r>
              <a:rPr lang="en-US" sz="1899" spc="94" dirty="0">
                <a:solidFill>
                  <a:srgbClr val="FFFDF5"/>
                </a:solidFill>
                <a:latin typeface="Quicksand"/>
              </a:rPr>
              <a:t>Nuclear fusion; the joining of atoms</a:t>
            </a:r>
          </a:p>
          <a:p>
            <a:pPr marL="410209" lvl="1" indent="-205105">
              <a:lnSpc>
                <a:spcPts val="4749"/>
              </a:lnSpc>
              <a:buFont typeface="Arial"/>
              <a:buChar char="•"/>
            </a:pPr>
            <a:r>
              <a:rPr lang="en-US" sz="1899" spc="94" dirty="0">
                <a:solidFill>
                  <a:srgbClr val="FFFDF5"/>
                </a:solidFill>
                <a:latin typeface="Quicksand"/>
              </a:rPr>
              <a:t>Nuclear fission; the separating of atoms</a:t>
            </a:r>
          </a:p>
          <a:p>
            <a:pPr marL="410210" lvl="1" indent="-205105">
              <a:lnSpc>
                <a:spcPts val="4750"/>
              </a:lnSpc>
              <a:buFont typeface="Arial"/>
              <a:buChar char="•"/>
            </a:pPr>
            <a:r>
              <a:rPr lang="en-US" sz="1899" spc="94" dirty="0">
                <a:solidFill>
                  <a:srgbClr val="FFFDF5"/>
                </a:solidFill>
                <a:latin typeface="Quicksand"/>
              </a:rPr>
              <a:t>Nuclear powerplants</a:t>
            </a:r>
          </a:p>
        </p:txBody>
      </p:sp>
      <p:grpSp>
        <p:nvGrpSpPr>
          <p:cNvPr id="33" name="Group 32">
            <a:extLst>
              <a:ext uri="{FF2B5EF4-FFF2-40B4-BE49-F238E27FC236}">
                <a16:creationId xmlns:a16="http://schemas.microsoft.com/office/drawing/2014/main" id="{8AB17925-D285-E24A-959F-E20DAE4ED9E4}"/>
              </a:ext>
            </a:extLst>
          </p:cNvPr>
          <p:cNvGrpSpPr/>
          <p:nvPr/>
        </p:nvGrpSpPr>
        <p:grpSpPr>
          <a:xfrm>
            <a:off x="-19948" y="107323"/>
            <a:ext cx="1300765" cy="1197970"/>
            <a:chOff x="11088984" y="3424485"/>
            <a:chExt cx="5241672" cy="3438029"/>
          </a:xfrm>
        </p:grpSpPr>
        <p:pic>
          <p:nvPicPr>
            <p:cNvPr id="34" name="Picture 10">
              <a:extLst>
                <a:ext uri="{FF2B5EF4-FFF2-40B4-BE49-F238E27FC236}">
                  <a16:creationId xmlns:a16="http://schemas.microsoft.com/office/drawing/2014/main" id="{1F9D6EAA-8426-AE49-A9E9-C0B0282408B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64685" y="3424485"/>
              <a:ext cx="3890274" cy="3438029"/>
            </a:xfrm>
            <a:prstGeom prst="rect">
              <a:avLst/>
            </a:prstGeom>
          </p:spPr>
        </p:pic>
        <p:sp>
          <p:nvSpPr>
            <p:cNvPr id="35" name="TextBox 15">
              <a:extLst>
                <a:ext uri="{FF2B5EF4-FFF2-40B4-BE49-F238E27FC236}">
                  <a16:creationId xmlns:a16="http://schemas.microsoft.com/office/drawing/2014/main" id="{A7EA3481-0C53-2046-8306-86CD020CAB41}"/>
                </a:ext>
              </a:extLst>
            </p:cNvPr>
            <p:cNvSpPr txBox="1"/>
            <p:nvPr/>
          </p:nvSpPr>
          <p:spPr>
            <a:xfrm rot="21236252">
              <a:off x="11088984" y="3795976"/>
              <a:ext cx="5241672" cy="1514828"/>
            </a:xfrm>
            <a:prstGeom prst="rect">
              <a:avLst/>
            </a:prstGeom>
          </p:spPr>
          <p:txBody>
            <a:bodyPr wrap="square" lIns="0" tIns="0" rIns="0" bIns="0" rtlCol="0" anchor="t">
              <a:spAutoFit/>
            </a:bodyPr>
            <a:lstStyle/>
            <a:p>
              <a:pPr algn="ctr">
                <a:lnSpc>
                  <a:spcPts val="5199"/>
                </a:lnSpc>
              </a:pPr>
              <a:r>
                <a:rPr lang="en-US" sz="900" spc="199" dirty="0">
                  <a:solidFill>
                    <a:schemeClr val="bg1"/>
                  </a:solidFill>
                  <a:latin typeface="Quicksand Bold"/>
                </a:rPr>
                <a:t>PRIMARY</a:t>
              </a:r>
            </a:p>
          </p:txBody>
        </p:sp>
      </p:grpSp>
    </p:spTree>
    <p:custDataLst>
      <p:tags r:id="rId1"/>
    </p:custData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904875" y="3168063"/>
            <a:ext cx="16478250" cy="95250"/>
          </a:xfrm>
          <a:prstGeom prst="rect">
            <a:avLst/>
          </a:prstGeom>
          <a:solidFill>
            <a:srgbClr val="FFFDF5"/>
          </a:solidFill>
        </p:spPr>
        <p:txBody>
          <a:bodyPr/>
          <a:lstStyle/>
          <a:p>
            <a:endParaRPr lang="en-US"/>
          </a:p>
        </p:txBody>
      </p:sp>
      <p:sp>
        <p:nvSpPr>
          <p:cNvPr id="3" name="AutoShape 3"/>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grpSp>
        <p:nvGrpSpPr>
          <p:cNvPr id="4" name="Group 4"/>
          <p:cNvGrpSpPr/>
          <p:nvPr/>
        </p:nvGrpSpPr>
        <p:grpSpPr>
          <a:xfrm>
            <a:off x="2542673" y="2725303"/>
            <a:ext cx="885519" cy="88551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6" name="Group 6"/>
          <p:cNvGrpSpPr/>
          <p:nvPr/>
        </p:nvGrpSpPr>
        <p:grpSpPr>
          <a:xfrm>
            <a:off x="6648385" y="2725303"/>
            <a:ext cx="885519" cy="88551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8" name="Group 8"/>
          <p:cNvGrpSpPr/>
          <p:nvPr/>
        </p:nvGrpSpPr>
        <p:grpSpPr>
          <a:xfrm>
            <a:off x="10754096" y="2725303"/>
            <a:ext cx="885519" cy="885519"/>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10" name="Group 10"/>
          <p:cNvGrpSpPr/>
          <p:nvPr/>
        </p:nvGrpSpPr>
        <p:grpSpPr>
          <a:xfrm>
            <a:off x="14859808" y="2725303"/>
            <a:ext cx="885519" cy="88551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67611" y="2777230"/>
            <a:ext cx="435644" cy="7626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37826" b="36449"/>
          <a:stretch>
            <a:fillRect/>
          </a:stretch>
        </p:blipFill>
        <p:spPr>
          <a:xfrm rot="2191731">
            <a:off x="6606893" y="3046191"/>
            <a:ext cx="947539" cy="24374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02469" y="2756933"/>
            <a:ext cx="781147" cy="822260"/>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5843" y="2788132"/>
            <a:ext cx="842025" cy="709406"/>
          </a:xfrm>
          <a:prstGeom prst="rect">
            <a:avLst/>
          </a:prstGeom>
        </p:spPr>
      </p:pic>
      <p:pic>
        <p:nvPicPr>
          <p:cNvPr id="16" name="Picture 16"/>
          <p:cNvPicPr>
            <a:picLocks noChangeAspect="1"/>
          </p:cNvPicPr>
          <p:nvPr/>
        </p:nvPicPr>
        <p:blipFill>
          <a:blip r:embed="rId12">
            <a:alphaModFix amt="4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871490" y="7680616"/>
            <a:ext cx="1853373" cy="1577684"/>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67625" y="5863268"/>
            <a:ext cx="2635615" cy="3771900"/>
          </a:xfrm>
          <a:prstGeom prst="rect">
            <a:avLst/>
          </a:prstGeom>
        </p:spPr>
      </p:pic>
      <p:pic>
        <p:nvPicPr>
          <p:cNvPr id="18" name="Picture 18"/>
          <p:cNvPicPr>
            <a:picLocks noChangeAspect="1"/>
          </p:cNvPicPr>
          <p:nvPr/>
        </p:nvPicPr>
        <p:blipFill>
          <a:blip r:embed="rId12" cstate="print">
            <a:alphaModFix amt="4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52197" y="7418024"/>
            <a:ext cx="1253898" cy="1067381"/>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b="29793"/>
          <a:stretch>
            <a:fillRect/>
          </a:stretch>
        </p:blipFill>
        <p:spPr>
          <a:xfrm>
            <a:off x="6340560" y="6254730"/>
            <a:ext cx="573719" cy="2162634"/>
          </a:xfrm>
          <a:prstGeom prst="rect">
            <a:avLst/>
          </a:prstGeom>
        </p:spPr>
      </p:pic>
      <p:pic>
        <p:nvPicPr>
          <p:cNvPr id="20" name="Picture 20"/>
          <p:cNvPicPr>
            <a:picLocks noChangeAspect="1"/>
          </p:cNvPicPr>
          <p:nvPr/>
        </p:nvPicPr>
        <p:blipFill>
          <a:blip r:embed="rId12" cstate="print">
            <a:alphaModFix amt="4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93851" y="7387255"/>
            <a:ext cx="1253898" cy="1067381"/>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t="62088"/>
          <a:stretch>
            <a:fillRect/>
          </a:stretch>
        </p:blipFill>
        <p:spPr>
          <a:xfrm>
            <a:off x="7633941" y="7956501"/>
            <a:ext cx="573719" cy="1167830"/>
          </a:xfrm>
          <a:prstGeom prst="rect">
            <a:avLst/>
          </a:prstGeom>
        </p:spPr>
      </p:pic>
      <p:pic>
        <p:nvPicPr>
          <p:cNvPr id="22" name="Picture 2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b="63351"/>
          <a:stretch>
            <a:fillRect/>
          </a:stretch>
        </p:blipFill>
        <p:spPr>
          <a:xfrm>
            <a:off x="7633941" y="6822795"/>
            <a:ext cx="573719" cy="1128919"/>
          </a:xfrm>
          <a:prstGeom prst="rect">
            <a:avLst/>
          </a:prstGeom>
        </p:spPr>
      </p:pic>
      <p:pic>
        <p:nvPicPr>
          <p:cNvPr id="23" name="Picture 23"/>
          <p:cNvPicPr>
            <a:picLocks noChangeAspect="1"/>
          </p:cNvPicPr>
          <p:nvPr/>
        </p:nvPicPr>
        <p:blipFill>
          <a:blip r:embed="rId18"/>
          <a:srcRect/>
          <a:stretch>
            <a:fillRect/>
          </a:stretch>
        </p:blipFill>
        <p:spPr>
          <a:xfrm>
            <a:off x="7489816" y="6370261"/>
            <a:ext cx="861969" cy="452534"/>
          </a:xfrm>
          <a:prstGeom prst="rect">
            <a:avLst/>
          </a:prstGeom>
        </p:spPr>
      </p:pic>
      <p:pic>
        <p:nvPicPr>
          <p:cNvPr id="24" name="Picture 24"/>
          <p:cNvPicPr>
            <a:picLocks noChangeAspect="1"/>
          </p:cNvPicPr>
          <p:nvPr/>
        </p:nvPicPr>
        <p:blipFill>
          <a:blip r:embed="rId18"/>
          <a:srcRect/>
          <a:stretch>
            <a:fillRect/>
          </a:stretch>
        </p:blipFill>
        <p:spPr>
          <a:xfrm rot="-10800000">
            <a:off x="7489816" y="9124331"/>
            <a:ext cx="861969" cy="452534"/>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t="53620"/>
          <a:stretch>
            <a:fillRect/>
          </a:stretch>
        </p:blipFill>
        <p:spPr>
          <a:xfrm>
            <a:off x="6340560" y="8417365"/>
            <a:ext cx="573719" cy="1428652"/>
          </a:xfrm>
          <a:prstGeom prst="rect">
            <a:avLst/>
          </a:prstGeom>
        </p:spPr>
      </p:pic>
      <p:pic>
        <p:nvPicPr>
          <p:cNvPr id="26" name="Picture 26"/>
          <p:cNvPicPr>
            <a:picLocks noChangeAspect="1"/>
          </p:cNvPicPr>
          <p:nvPr/>
        </p:nvPicPr>
        <p:blipFill>
          <a:blip r:embed="rId18"/>
          <a:srcRect l="65765"/>
          <a:stretch>
            <a:fillRect/>
          </a:stretch>
        </p:blipFill>
        <p:spPr>
          <a:xfrm rot="5935183">
            <a:off x="6244257" y="5884995"/>
            <a:ext cx="295093" cy="452534"/>
          </a:xfrm>
          <a:prstGeom prst="rect">
            <a:avLst/>
          </a:prstGeom>
        </p:spPr>
      </p:pic>
      <p:pic>
        <p:nvPicPr>
          <p:cNvPr id="27" name="Picture 27"/>
          <p:cNvPicPr>
            <a:picLocks noChangeAspect="1"/>
          </p:cNvPicPr>
          <p:nvPr/>
        </p:nvPicPr>
        <p:blipFill>
          <a:blip r:embed="rId18"/>
          <a:srcRect l="65765"/>
          <a:stretch>
            <a:fillRect/>
          </a:stretch>
        </p:blipFill>
        <p:spPr>
          <a:xfrm rot="8639077">
            <a:off x="6490664" y="5856823"/>
            <a:ext cx="295093" cy="452534"/>
          </a:xfrm>
          <a:prstGeom prst="rect">
            <a:avLst/>
          </a:prstGeom>
        </p:spPr>
      </p:pic>
      <p:pic>
        <p:nvPicPr>
          <p:cNvPr id="28" name="Picture 28"/>
          <p:cNvPicPr>
            <a:picLocks noChangeAspect="1"/>
          </p:cNvPicPr>
          <p:nvPr/>
        </p:nvPicPr>
        <p:blipFill>
          <a:blip r:embed="rId19"/>
          <a:srcRect l="65765"/>
          <a:stretch>
            <a:fillRect/>
          </a:stretch>
        </p:blipFill>
        <p:spPr>
          <a:xfrm rot="4530140">
            <a:off x="6677116" y="5866348"/>
            <a:ext cx="295093" cy="452534"/>
          </a:xfrm>
          <a:prstGeom prst="rect">
            <a:avLst/>
          </a:prstGeom>
        </p:spPr>
      </p:pic>
      <p:pic>
        <p:nvPicPr>
          <p:cNvPr id="29" name="Picture 29"/>
          <p:cNvPicPr>
            <a:picLocks noChangeAspect="1"/>
          </p:cNvPicPr>
          <p:nvPr/>
        </p:nvPicPr>
        <p:blipFill>
          <a:blip r:embed="rId20"/>
          <a:srcRect l="65765"/>
          <a:stretch>
            <a:fillRect/>
          </a:stretch>
        </p:blipFill>
        <p:spPr>
          <a:xfrm rot="5935183">
            <a:off x="6743054" y="9745352"/>
            <a:ext cx="295093" cy="452534"/>
          </a:xfrm>
          <a:prstGeom prst="rect">
            <a:avLst/>
          </a:prstGeom>
        </p:spPr>
      </p:pic>
      <p:pic>
        <p:nvPicPr>
          <p:cNvPr id="30" name="Picture 30"/>
          <p:cNvPicPr>
            <a:picLocks noChangeAspect="1"/>
          </p:cNvPicPr>
          <p:nvPr/>
        </p:nvPicPr>
        <p:blipFill>
          <a:blip r:embed="rId20"/>
          <a:srcRect l="65765"/>
          <a:stretch>
            <a:fillRect/>
          </a:stretch>
        </p:blipFill>
        <p:spPr>
          <a:xfrm rot="8639077">
            <a:off x="6451298" y="9783452"/>
            <a:ext cx="295093" cy="452534"/>
          </a:xfrm>
          <a:prstGeom prst="rect">
            <a:avLst/>
          </a:prstGeom>
        </p:spPr>
      </p:pic>
      <p:pic>
        <p:nvPicPr>
          <p:cNvPr id="31" name="Picture 31"/>
          <p:cNvPicPr>
            <a:picLocks noChangeAspect="1"/>
          </p:cNvPicPr>
          <p:nvPr/>
        </p:nvPicPr>
        <p:blipFill>
          <a:blip r:embed="rId21"/>
          <a:srcRect l="65765"/>
          <a:stretch>
            <a:fillRect/>
          </a:stretch>
        </p:blipFill>
        <p:spPr>
          <a:xfrm rot="4530140">
            <a:off x="6279458" y="9754877"/>
            <a:ext cx="295093" cy="452534"/>
          </a:xfrm>
          <a:prstGeom prst="rect">
            <a:avLst/>
          </a:prstGeom>
        </p:spPr>
      </p:pic>
      <p:pic>
        <p:nvPicPr>
          <p:cNvPr id="32" name="Picture 32"/>
          <p:cNvPicPr>
            <a:picLocks noChangeAspect="1"/>
          </p:cNvPicPr>
          <p:nvPr/>
        </p:nvPicPr>
        <p:blipFill>
          <a:blip r:embed="rId12" cstate="print">
            <a:alphaModFix amt="4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967606" y="7215527"/>
            <a:ext cx="1253898" cy="1067381"/>
          </a:xfrm>
          <a:prstGeom prst="rect">
            <a:avLst/>
          </a:prstGeom>
        </p:spPr>
      </p:pic>
      <p:pic>
        <p:nvPicPr>
          <p:cNvPr id="33" name="Picture 33"/>
          <p:cNvPicPr>
            <a:picLocks noChangeAspect="1"/>
          </p:cNvPicPr>
          <p:nvPr/>
        </p:nvPicPr>
        <p:blipFill>
          <a:blip r:embed="rId12" cstate="print">
            <a:alphaModFix amt="4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172208" y="7592447"/>
            <a:ext cx="1253898" cy="1067381"/>
          </a:xfrm>
          <a:prstGeom prst="rect">
            <a:avLst/>
          </a:prstGeom>
        </p:spPr>
      </p:pic>
      <p:pic>
        <p:nvPicPr>
          <p:cNvPr id="34" name="Picture 3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967606" y="6596528"/>
            <a:ext cx="2458500" cy="3059219"/>
          </a:xfrm>
          <a:prstGeom prst="rect">
            <a:avLst/>
          </a:prstGeom>
        </p:spPr>
      </p:pic>
      <p:pic>
        <p:nvPicPr>
          <p:cNvPr id="35" name="Picture 35"/>
          <p:cNvPicPr>
            <a:picLocks noChangeAspect="1"/>
          </p:cNvPicPr>
          <p:nvPr/>
        </p:nvPicPr>
        <p:blipFill>
          <a:blip r:embed="rId12">
            <a:alphaModFix amt="4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366356" y="7082144"/>
            <a:ext cx="1853373" cy="1577684"/>
          </a:xfrm>
          <a:prstGeom prst="rect">
            <a:avLst/>
          </a:prstGeom>
        </p:spPr>
      </p:pic>
      <p:pic>
        <p:nvPicPr>
          <p:cNvPr id="36" name="Picture 3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982522" y="6596528"/>
            <a:ext cx="2640091" cy="2593889"/>
          </a:xfrm>
          <a:prstGeom prst="rect">
            <a:avLst/>
          </a:prstGeom>
        </p:spPr>
      </p:pic>
      <p:sp>
        <p:nvSpPr>
          <p:cNvPr id="37" name="TextBox 37"/>
          <p:cNvSpPr txBox="1"/>
          <p:nvPr/>
        </p:nvSpPr>
        <p:spPr>
          <a:xfrm>
            <a:off x="2168255" y="890677"/>
            <a:ext cx="13951490" cy="1066800"/>
          </a:xfrm>
          <a:prstGeom prst="rect">
            <a:avLst/>
          </a:prstGeom>
        </p:spPr>
        <p:txBody>
          <a:bodyPr lIns="0" tIns="0" rIns="0" bIns="0" rtlCol="0" anchor="t">
            <a:spAutoFit/>
          </a:bodyPr>
          <a:lstStyle/>
          <a:p>
            <a:pPr algn="ctr">
              <a:lnSpc>
                <a:spcPts val="8250"/>
              </a:lnSpc>
            </a:pPr>
            <a:r>
              <a:rPr lang="en-US" sz="7500">
                <a:solidFill>
                  <a:srgbClr val="FFCC37"/>
                </a:solidFill>
                <a:latin typeface="Quicksand Bold"/>
              </a:rPr>
              <a:t>TYPES OF POTENTIAL ENERGY</a:t>
            </a:r>
          </a:p>
        </p:txBody>
      </p:sp>
      <p:grpSp>
        <p:nvGrpSpPr>
          <p:cNvPr id="38" name="Group 38"/>
          <p:cNvGrpSpPr/>
          <p:nvPr/>
        </p:nvGrpSpPr>
        <p:grpSpPr>
          <a:xfrm>
            <a:off x="1369479" y="4349639"/>
            <a:ext cx="3231908" cy="1387475"/>
            <a:chOff x="0" y="0"/>
            <a:chExt cx="4309210" cy="1849967"/>
          </a:xfrm>
        </p:grpSpPr>
        <p:sp>
          <p:nvSpPr>
            <p:cNvPr id="39" name="TextBox 39"/>
            <p:cNvSpPr txBox="1"/>
            <p:nvPr/>
          </p:nvSpPr>
          <p:spPr>
            <a:xfrm>
              <a:off x="30205" y="-38100"/>
              <a:ext cx="4248800" cy="647700"/>
            </a:xfrm>
            <a:prstGeom prst="rect">
              <a:avLst/>
            </a:prstGeom>
          </p:spPr>
          <p:txBody>
            <a:bodyPr lIns="0" tIns="0" rIns="0" bIns="0" rtlCol="0" anchor="t">
              <a:spAutoFit/>
            </a:bodyPr>
            <a:lstStyle/>
            <a:p>
              <a:pPr algn="ctr">
                <a:lnSpc>
                  <a:spcPts val="3900"/>
                </a:lnSpc>
              </a:pPr>
              <a:r>
                <a:rPr lang="en-US" sz="3000" u="sng" spc="150" dirty="0">
                  <a:solidFill>
                    <a:srgbClr val="FFCC37"/>
                  </a:solidFill>
                  <a:latin typeface="Quicksand Bold"/>
                </a:rPr>
                <a:t>Gravitational</a:t>
              </a:r>
            </a:p>
          </p:txBody>
        </p:sp>
        <p:sp>
          <p:nvSpPr>
            <p:cNvPr id="40" name="TextBox 40"/>
            <p:cNvSpPr txBox="1"/>
            <p:nvPr/>
          </p:nvSpPr>
          <p:spPr>
            <a:xfrm>
              <a:off x="0" y="977900"/>
              <a:ext cx="4309210" cy="872067"/>
            </a:xfrm>
            <a:prstGeom prst="rect">
              <a:avLst/>
            </a:prstGeom>
          </p:spPr>
          <p:txBody>
            <a:bodyPr lIns="0" tIns="0" rIns="0" bIns="0" rtlCol="0" anchor="t">
              <a:spAutoFit/>
            </a:bodyPr>
            <a:lstStyle/>
            <a:p>
              <a:pPr algn="ctr">
                <a:lnSpc>
                  <a:spcPts val="2755"/>
                </a:lnSpc>
              </a:pPr>
              <a:r>
                <a:rPr lang="en-US" sz="1899" spc="94">
                  <a:solidFill>
                    <a:srgbClr val="FFFDF5"/>
                  </a:solidFill>
                  <a:latin typeface="Quicksand Bold"/>
                </a:rPr>
                <a:t>Energy from a place or position.</a:t>
              </a:r>
            </a:p>
          </p:txBody>
        </p:sp>
      </p:grpSp>
      <p:grpSp>
        <p:nvGrpSpPr>
          <p:cNvPr id="41" name="Group 41"/>
          <p:cNvGrpSpPr/>
          <p:nvPr/>
        </p:nvGrpSpPr>
        <p:grpSpPr>
          <a:xfrm>
            <a:off x="5475190" y="4349639"/>
            <a:ext cx="3231908" cy="1387475"/>
            <a:chOff x="0" y="0"/>
            <a:chExt cx="4309210" cy="1849967"/>
          </a:xfrm>
        </p:grpSpPr>
        <p:sp>
          <p:nvSpPr>
            <p:cNvPr id="42" name="TextBox 42"/>
            <p:cNvSpPr txBox="1"/>
            <p:nvPr/>
          </p:nvSpPr>
          <p:spPr>
            <a:xfrm>
              <a:off x="30205" y="-38100"/>
              <a:ext cx="4248800"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Elastic</a:t>
              </a:r>
            </a:p>
          </p:txBody>
        </p:sp>
        <p:sp>
          <p:nvSpPr>
            <p:cNvPr id="43" name="TextBox 43"/>
            <p:cNvSpPr txBox="1"/>
            <p:nvPr/>
          </p:nvSpPr>
          <p:spPr>
            <a:xfrm>
              <a:off x="0" y="977900"/>
              <a:ext cx="4309210" cy="872067"/>
            </a:xfrm>
            <a:prstGeom prst="rect">
              <a:avLst/>
            </a:prstGeom>
          </p:spPr>
          <p:txBody>
            <a:bodyPr lIns="0" tIns="0" rIns="0" bIns="0" rtlCol="0" anchor="t">
              <a:spAutoFit/>
            </a:bodyPr>
            <a:lstStyle/>
            <a:p>
              <a:pPr algn="ctr">
                <a:lnSpc>
                  <a:spcPts val="2755"/>
                </a:lnSpc>
              </a:pPr>
              <a:r>
                <a:rPr lang="en-US" sz="1899" spc="94">
                  <a:solidFill>
                    <a:srgbClr val="FFFDF5"/>
                  </a:solidFill>
                  <a:latin typeface="Quicksand Bold"/>
                </a:rPr>
                <a:t>Energy from compressed or stretched objects.</a:t>
              </a:r>
            </a:p>
          </p:txBody>
        </p:sp>
      </p:grpSp>
      <p:grpSp>
        <p:nvGrpSpPr>
          <p:cNvPr id="44" name="Group 44"/>
          <p:cNvGrpSpPr/>
          <p:nvPr/>
        </p:nvGrpSpPr>
        <p:grpSpPr>
          <a:xfrm>
            <a:off x="9580902" y="4349639"/>
            <a:ext cx="3231908" cy="1730375"/>
            <a:chOff x="0" y="0"/>
            <a:chExt cx="4309210" cy="2307167"/>
          </a:xfrm>
        </p:grpSpPr>
        <p:sp>
          <p:nvSpPr>
            <p:cNvPr id="45" name="TextBox 45"/>
            <p:cNvSpPr txBox="1"/>
            <p:nvPr/>
          </p:nvSpPr>
          <p:spPr>
            <a:xfrm>
              <a:off x="30205" y="-38100"/>
              <a:ext cx="4248800"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Chemical</a:t>
              </a:r>
            </a:p>
          </p:txBody>
        </p:sp>
        <p:sp>
          <p:nvSpPr>
            <p:cNvPr id="46" name="TextBox 46"/>
            <p:cNvSpPr txBox="1"/>
            <p:nvPr/>
          </p:nvSpPr>
          <p:spPr>
            <a:xfrm>
              <a:off x="0" y="977900"/>
              <a:ext cx="4309210" cy="1329267"/>
            </a:xfrm>
            <a:prstGeom prst="rect">
              <a:avLst/>
            </a:prstGeom>
          </p:spPr>
          <p:txBody>
            <a:bodyPr lIns="0" tIns="0" rIns="0" bIns="0" rtlCol="0" anchor="t">
              <a:spAutoFit/>
            </a:bodyPr>
            <a:lstStyle/>
            <a:p>
              <a:pPr algn="ctr">
                <a:lnSpc>
                  <a:spcPts val="2755"/>
                </a:lnSpc>
              </a:pPr>
              <a:r>
                <a:rPr lang="en-US" sz="1899" spc="94">
                  <a:solidFill>
                    <a:srgbClr val="FFFDF5"/>
                  </a:solidFill>
                  <a:latin typeface="Quicksand Bold"/>
                </a:rPr>
                <a:t>Energy stored between the bonds of atoms and molecules.</a:t>
              </a:r>
            </a:p>
          </p:txBody>
        </p:sp>
      </p:grpSp>
      <p:grpSp>
        <p:nvGrpSpPr>
          <p:cNvPr id="47" name="Group 47"/>
          <p:cNvGrpSpPr/>
          <p:nvPr/>
        </p:nvGrpSpPr>
        <p:grpSpPr>
          <a:xfrm>
            <a:off x="13686613" y="4349639"/>
            <a:ext cx="3231908" cy="1387475"/>
            <a:chOff x="0" y="0"/>
            <a:chExt cx="4309210" cy="1849967"/>
          </a:xfrm>
        </p:grpSpPr>
        <p:sp>
          <p:nvSpPr>
            <p:cNvPr id="48" name="TextBox 48"/>
            <p:cNvSpPr txBox="1"/>
            <p:nvPr/>
          </p:nvSpPr>
          <p:spPr>
            <a:xfrm>
              <a:off x="30205" y="-38100"/>
              <a:ext cx="4248800"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Nuclear</a:t>
              </a:r>
            </a:p>
          </p:txBody>
        </p:sp>
        <p:sp>
          <p:nvSpPr>
            <p:cNvPr id="49" name="TextBox 49"/>
            <p:cNvSpPr txBox="1"/>
            <p:nvPr/>
          </p:nvSpPr>
          <p:spPr>
            <a:xfrm>
              <a:off x="0" y="977900"/>
              <a:ext cx="4309210" cy="872067"/>
            </a:xfrm>
            <a:prstGeom prst="rect">
              <a:avLst/>
            </a:prstGeom>
          </p:spPr>
          <p:txBody>
            <a:bodyPr lIns="0" tIns="0" rIns="0" bIns="0" rtlCol="0" anchor="t">
              <a:spAutoFit/>
            </a:bodyPr>
            <a:lstStyle/>
            <a:p>
              <a:pPr algn="ctr">
                <a:lnSpc>
                  <a:spcPts val="2755"/>
                </a:lnSpc>
              </a:pPr>
              <a:r>
                <a:rPr lang="en-US" sz="1899" spc="94">
                  <a:solidFill>
                    <a:srgbClr val="FFFDF5"/>
                  </a:solidFill>
                  <a:latin typeface="Quicksand Bold"/>
                </a:rPr>
                <a:t>Energy stored in the nucleus of an atom.</a:t>
              </a:r>
            </a:p>
          </p:txBody>
        </p:sp>
      </p:gr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par>
                                <p:cTn id="69" presetID="10" presetClass="entr" presetSubtype="0"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par>
                                <p:cTn id="72" presetID="10" presetClass="entr" presetSubtype="0" fill="hold"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par>
                                <p:cTn id="80" presetID="10"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par>
                                <p:cTn id="83" presetID="10" presetClass="entr" presetSubtype="0"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grpSp>
        <p:nvGrpSpPr>
          <p:cNvPr id="22" name="Group 22"/>
          <p:cNvGrpSpPr/>
          <p:nvPr/>
        </p:nvGrpSpPr>
        <p:grpSpPr>
          <a:xfrm>
            <a:off x="7796552" y="4283484"/>
            <a:ext cx="2674514" cy="2020707"/>
            <a:chOff x="0" y="0"/>
            <a:chExt cx="3566019" cy="2694277"/>
          </a:xfrm>
        </p:grpSpPr>
        <p:sp>
          <p:nvSpPr>
            <p:cNvPr id="23" name="TextBox 23"/>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Thermal</a:t>
              </a:r>
            </a:p>
          </p:txBody>
        </p:sp>
        <p:sp>
          <p:nvSpPr>
            <p:cNvPr id="24" name="TextBox 24"/>
            <p:cNvSpPr txBox="1"/>
            <p:nvPr/>
          </p:nvSpPr>
          <p:spPr>
            <a:xfrm>
              <a:off x="0" y="898285"/>
              <a:ext cx="3566019" cy="1795992"/>
            </a:xfrm>
            <a:prstGeom prst="rect">
              <a:avLst/>
            </a:prstGeom>
          </p:spPr>
          <p:txBody>
            <a:bodyPr lIns="0" tIns="0" rIns="0" bIns="0" rtlCol="0" anchor="t">
              <a:spAutoFit/>
            </a:bodyPr>
            <a:lstStyle/>
            <a:p>
              <a:pPr algn="ctr">
                <a:lnSpc>
                  <a:spcPts val="2754"/>
                </a:lnSpc>
              </a:pPr>
              <a:r>
                <a:rPr lang="en-US" sz="1899" spc="94" dirty="0">
                  <a:solidFill>
                    <a:srgbClr val="FFFDF5"/>
                  </a:solidFill>
                  <a:latin typeface="Quicksand Bold"/>
                </a:rPr>
                <a:t>The vibration and movements of atoms within a substance.</a:t>
              </a:r>
            </a:p>
          </p:txBody>
        </p:sp>
      </p:grpSp>
      <p:sp>
        <p:nvSpPr>
          <p:cNvPr id="36" name="TextBox 36"/>
          <p:cNvSpPr txBox="1"/>
          <p:nvPr/>
        </p:nvSpPr>
        <p:spPr>
          <a:xfrm>
            <a:off x="7815299" y="7019290"/>
            <a:ext cx="3104522" cy="2324735"/>
          </a:xfrm>
          <a:prstGeom prst="rect">
            <a:avLst/>
          </a:prstGeom>
        </p:spPr>
        <p:txBody>
          <a:bodyPr lIns="0" tIns="0" rIns="0" bIns="0" rtlCol="0" anchor="t">
            <a:spAutoFit/>
          </a:bodyPr>
          <a:lstStyle/>
          <a:p>
            <a:pPr marL="410209" lvl="1" indent="-205105">
              <a:lnSpc>
                <a:spcPts val="4749"/>
              </a:lnSpc>
              <a:buFont typeface="Arial"/>
              <a:buChar char="•"/>
            </a:pPr>
            <a:r>
              <a:rPr lang="en-US" sz="1899" spc="94" dirty="0">
                <a:solidFill>
                  <a:srgbClr val="FFFDF5"/>
                </a:solidFill>
                <a:latin typeface="Quicksand"/>
              </a:rPr>
              <a:t>Boiling water</a:t>
            </a:r>
          </a:p>
          <a:p>
            <a:pPr marL="410209" lvl="1" indent="-205105">
              <a:lnSpc>
                <a:spcPts val="4749"/>
              </a:lnSpc>
              <a:buFont typeface="Arial"/>
              <a:buChar char="•"/>
            </a:pPr>
            <a:r>
              <a:rPr lang="en-US" sz="1899" spc="94" dirty="0">
                <a:solidFill>
                  <a:srgbClr val="FFFDF5"/>
                </a:solidFill>
                <a:latin typeface="Quicksand"/>
              </a:rPr>
              <a:t>Yellowstone Geysers</a:t>
            </a:r>
          </a:p>
          <a:p>
            <a:pPr marL="410209" lvl="1" indent="-205105">
              <a:lnSpc>
                <a:spcPts val="4749"/>
              </a:lnSpc>
              <a:buFont typeface="Arial"/>
              <a:buChar char="•"/>
            </a:pPr>
            <a:r>
              <a:rPr lang="en-US" sz="1899" spc="94" dirty="0">
                <a:solidFill>
                  <a:srgbClr val="FFFDF5"/>
                </a:solidFill>
                <a:latin typeface="Quicksand"/>
              </a:rPr>
              <a:t>Baking with an oven</a:t>
            </a:r>
          </a:p>
          <a:p>
            <a:pPr>
              <a:lnSpc>
                <a:spcPts val="4750"/>
              </a:lnSpc>
            </a:pPr>
            <a:endParaRPr lang="en-US" sz="1899" spc="94" dirty="0">
              <a:solidFill>
                <a:srgbClr val="FFFDF5"/>
              </a:solidFill>
              <a:latin typeface="Quicksand"/>
            </a:endParaRPr>
          </a:p>
        </p:txBody>
      </p:sp>
      <p:grpSp>
        <p:nvGrpSpPr>
          <p:cNvPr id="49" name="Group 25">
            <a:extLst>
              <a:ext uri="{FF2B5EF4-FFF2-40B4-BE49-F238E27FC236}">
                <a16:creationId xmlns:a16="http://schemas.microsoft.com/office/drawing/2014/main" id="{3744D326-C9BE-43C1-AE55-4A9FA016CBF0}"/>
              </a:ext>
            </a:extLst>
          </p:cNvPr>
          <p:cNvGrpSpPr/>
          <p:nvPr/>
        </p:nvGrpSpPr>
        <p:grpSpPr>
          <a:xfrm>
            <a:off x="4484546" y="4283484"/>
            <a:ext cx="2674514" cy="2020707"/>
            <a:chOff x="0" y="0"/>
            <a:chExt cx="3566019" cy="2694277"/>
          </a:xfrm>
        </p:grpSpPr>
        <p:sp>
          <p:nvSpPr>
            <p:cNvPr id="50" name="TextBox 26">
              <a:extLst>
                <a:ext uri="{FF2B5EF4-FFF2-40B4-BE49-F238E27FC236}">
                  <a16:creationId xmlns:a16="http://schemas.microsoft.com/office/drawing/2014/main" id="{FAF651A6-A13A-4B8B-9A42-167C06D9689D}"/>
                </a:ext>
              </a:extLst>
            </p:cNvPr>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dirty="0">
                  <a:solidFill>
                    <a:srgbClr val="FFCC37"/>
                  </a:solidFill>
                  <a:latin typeface="Quicksand Bold"/>
                </a:rPr>
                <a:t>Radiant</a:t>
              </a:r>
            </a:p>
          </p:txBody>
        </p:sp>
        <p:sp>
          <p:nvSpPr>
            <p:cNvPr id="51" name="TextBox 27">
              <a:extLst>
                <a:ext uri="{FF2B5EF4-FFF2-40B4-BE49-F238E27FC236}">
                  <a16:creationId xmlns:a16="http://schemas.microsoft.com/office/drawing/2014/main" id="{A7249B50-5B57-4EC3-A053-CA528A610691}"/>
                </a:ext>
              </a:extLst>
            </p:cNvPr>
            <p:cNvSpPr txBox="1"/>
            <p:nvPr/>
          </p:nvSpPr>
          <p:spPr>
            <a:xfrm>
              <a:off x="0" y="898285"/>
              <a:ext cx="3566019" cy="17959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Electromagnetic energy that travels in an up and down motion.</a:t>
              </a:r>
            </a:p>
          </p:txBody>
        </p:sp>
      </p:grpSp>
      <p:sp>
        <p:nvSpPr>
          <p:cNvPr id="52" name="TextBox 37">
            <a:extLst>
              <a:ext uri="{FF2B5EF4-FFF2-40B4-BE49-F238E27FC236}">
                <a16:creationId xmlns:a16="http://schemas.microsoft.com/office/drawing/2014/main" id="{49E4C354-A9D3-4270-AE32-F4F33F009E9A}"/>
              </a:ext>
            </a:extLst>
          </p:cNvPr>
          <p:cNvSpPr txBox="1"/>
          <p:nvPr/>
        </p:nvSpPr>
        <p:spPr>
          <a:xfrm>
            <a:off x="4540518" y="7019290"/>
            <a:ext cx="3104522" cy="2324735"/>
          </a:xfrm>
          <a:prstGeom prst="rect">
            <a:avLst/>
          </a:prstGeom>
        </p:spPr>
        <p:txBody>
          <a:bodyPr lIns="0" tIns="0" rIns="0" bIns="0" rtlCol="0" anchor="t">
            <a:spAutoFit/>
          </a:bodyPr>
          <a:lstStyle/>
          <a:p>
            <a:pPr marL="410209" lvl="1" indent="-205105">
              <a:lnSpc>
                <a:spcPts val="4749"/>
              </a:lnSpc>
              <a:buFont typeface="Arial"/>
              <a:buChar char="•"/>
            </a:pPr>
            <a:r>
              <a:rPr lang="en-US" sz="1899" spc="94" dirty="0">
                <a:solidFill>
                  <a:srgbClr val="FFFDF5"/>
                </a:solidFill>
                <a:latin typeface="Quicksand"/>
              </a:rPr>
              <a:t>Sunshine</a:t>
            </a:r>
          </a:p>
          <a:p>
            <a:pPr marL="410209" lvl="1" indent="-205105">
              <a:lnSpc>
                <a:spcPts val="4749"/>
              </a:lnSpc>
              <a:buFont typeface="Arial"/>
              <a:buChar char="•"/>
            </a:pPr>
            <a:r>
              <a:rPr lang="en-US" sz="1899" spc="94" dirty="0">
                <a:solidFill>
                  <a:srgbClr val="FFFDF5"/>
                </a:solidFill>
                <a:latin typeface="Quicksand"/>
              </a:rPr>
              <a:t>X-rays &amp; CT scans</a:t>
            </a:r>
          </a:p>
          <a:p>
            <a:pPr marL="410209" lvl="1" indent="-205105">
              <a:lnSpc>
                <a:spcPts val="4749"/>
              </a:lnSpc>
              <a:buFont typeface="Arial"/>
              <a:buChar char="•"/>
            </a:pPr>
            <a:r>
              <a:rPr lang="en-US" sz="1899" spc="94" dirty="0">
                <a:solidFill>
                  <a:srgbClr val="FFFDF5"/>
                </a:solidFill>
                <a:latin typeface="Quicksand"/>
              </a:rPr>
              <a:t>Radio waves</a:t>
            </a:r>
          </a:p>
          <a:p>
            <a:pPr marL="410210" lvl="1" indent="-205105">
              <a:lnSpc>
                <a:spcPts val="4750"/>
              </a:lnSpc>
              <a:buFont typeface="Arial"/>
              <a:buChar char="•"/>
            </a:pPr>
            <a:r>
              <a:rPr lang="en-US" sz="1899" spc="94" dirty="0">
                <a:solidFill>
                  <a:srgbClr val="FFFDF5"/>
                </a:solidFill>
                <a:latin typeface="Quicksand"/>
              </a:rPr>
              <a:t>Lightbulbs</a:t>
            </a:r>
          </a:p>
        </p:txBody>
      </p:sp>
      <p:sp>
        <p:nvSpPr>
          <p:cNvPr id="2" name="AutoShape 2"/>
          <p:cNvSpPr/>
          <p:nvPr/>
        </p:nvSpPr>
        <p:spPr>
          <a:xfrm>
            <a:off x="917417" y="3101908"/>
            <a:ext cx="16478250" cy="95250"/>
          </a:xfrm>
          <a:prstGeom prst="rect">
            <a:avLst/>
          </a:prstGeom>
          <a:solidFill>
            <a:srgbClr val="FFFDF5"/>
          </a:solidFill>
        </p:spPr>
        <p:txBody>
          <a:bodyPr/>
          <a:lstStyle/>
          <a:p>
            <a:endParaRPr lang="en-US"/>
          </a:p>
        </p:txBody>
      </p:sp>
      <p:grpSp>
        <p:nvGrpSpPr>
          <p:cNvPr id="3" name="Group 3"/>
          <p:cNvGrpSpPr/>
          <p:nvPr/>
        </p:nvGrpSpPr>
        <p:grpSpPr>
          <a:xfrm>
            <a:off x="2007278" y="2706773"/>
            <a:ext cx="885519" cy="88551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9" name="Group 9"/>
          <p:cNvGrpSpPr/>
          <p:nvPr/>
        </p:nvGrpSpPr>
        <p:grpSpPr>
          <a:xfrm>
            <a:off x="12256842" y="2659148"/>
            <a:ext cx="885519" cy="885519"/>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11" name="Group 11"/>
          <p:cNvGrpSpPr/>
          <p:nvPr/>
        </p:nvGrpSpPr>
        <p:grpSpPr>
          <a:xfrm>
            <a:off x="15420287" y="2659148"/>
            <a:ext cx="885519" cy="88551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9331" y="2738826"/>
            <a:ext cx="821413" cy="821413"/>
          </a:xfrm>
          <a:prstGeom prst="rect">
            <a:avLst/>
          </a:prstGeom>
        </p:spPr>
      </p:pic>
      <p:grpSp>
        <p:nvGrpSpPr>
          <p:cNvPr id="43" name="Group 42">
            <a:extLst>
              <a:ext uri="{FF2B5EF4-FFF2-40B4-BE49-F238E27FC236}">
                <a16:creationId xmlns:a16="http://schemas.microsoft.com/office/drawing/2014/main" id="{4D85E436-0AA6-402F-B47B-A85AD0A2EA64}"/>
              </a:ext>
            </a:extLst>
          </p:cNvPr>
          <p:cNvGrpSpPr/>
          <p:nvPr/>
        </p:nvGrpSpPr>
        <p:grpSpPr>
          <a:xfrm>
            <a:off x="8832069" y="2659148"/>
            <a:ext cx="885519" cy="885519"/>
            <a:chOff x="5404894" y="2659148"/>
            <a:chExt cx="885519" cy="885519"/>
          </a:xfrm>
        </p:grpSpPr>
        <p:grpSp>
          <p:nvGrpSpPr>
            <p:cNvPr id="5" name="Group 5"/>
            <p:cNvGrpSpPr/>
            <p:nvPr/>
          </p:nvGrpSpPr>
          <p:grpSpPr>
            <a:xfrm>
              <a:off x="5404894" y="2659148"/>
              <a:ext cx="885519" cy="88551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60589" y="2757180"/>
              <a:ext cx="574129" cy="689456"/>
            </a:xfrm>
            <a:prstGeom prst="rect">
              <a:avLst/>
            </a:prstGeom>
          </p:spPr>
        </p:pic>
      </p:grpSp>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43413" y="2824064"/>
            <a:ext cx="906703" cy="65093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85329" y="2729092"/>
            <a:ext cx="755435" cy="755435"/>
          </a:xfrm>
          <a:prstGeom prst="rect">
            <a:avLst/>
          </a:prstGeom>
        </p:spPr>
      </p:pic>
      <p:sp>
        <p:nvSpPr>
          <p:cNvPr id="18" name="TextBox 18"/>
          <p:cNvSpPr txBox="1"/>
          <p:nvPr/>
        </p:nvSpPr>
        <p:spPr>
          <a:xfrm>
            <a:off x="2180797" y="875437"/>
            <a:ext cx="13951490" cy="1066800"/>
          </a:xfrm>
          <a:prstGeom prst="rect">
            <a:avLst/>
          </a:prstGeom>
        </p:spPr>
        <p:txBody>
          <a:bodyPr lIns="0" tIns="0" rIns="0" bIns="0" rtlCol="0" anchor="t">
            <a:spAutoFit/>
          </a:bodyPr>
          <a:lstStyle/>
          <a:p>
            <a:pPr algn="ctr">
              <a:lnSpc>
                <a:spcPts val="8250"/>
              </a:lnSpc>
            </a:pPr>
            <a:r>
              <a:rPr lang="en-US" sz="7500">
                <a:solidFill>
                  <a:srgbClr val="FFCC37"/>
                </a:solidFill>
                <a:latin typeface="Quicksand Bold"/>
              </a:rPr>
              <a:t>TYPES OF KINETIC ENERGY</a:t>
            </a:r>
          </a:p>
        </p:txBody>
      </p:sp>
      <p:grpSp>
        <p:nvGrpSpPr>
          <p:cNvPr id="19" name="Group 19"/>
          <p:cNvGrpSpPr/>
          <p:nvPr/>
        </p:nvGrpSpPr>
        <p:grpSpPr>
          <a:xfrm>
            <a:off x="1112780" y="4283484"/>
            <a:ext cx="2674514" cy="1677807"/>
            <a:chOff x="0" y="0"/>
            <a:chExt cx="3566019" cy="2237077"/>
          </a:xfrm>
        </p:grpSpPr>
        <p:sp>
          <p:nvSpPr>
            <p:cNvPr id="20" name="TextBox 20"/>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Electrical</a:t>
              </a:r>
            </a:p>
          </p:txBody>
        </p:sp>
        <p:sp>
          <p:nvSpPr>
            <p:cNvPr id="21" name="TextBox 21"/>
            <p:cNvSpPr txBox="1"/>
            <p:nvPr/>
          </p:nvSpPr>
          <p:spPr>
            <a:xfrm>
              <a:off x="0" y="898285"/>
              <a:ext cx="3566019" cy="13387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Energy created by the movement of electrons.</a:t>
              </a:r>
            </a:p>
          </p:txBody>
        </p:sp>
      </p:grpSp>
      <p:grpSp>
        <p:nvGrpSpPr>
          <p:cNvPr id="28" name="Group 28"/>
          <p:cNvGrpSpPr/>
          <p:nvPr/>
        </p:nvGrpSpPr>
        <p:grpSpPr>
          <a:xfrm>
            <a:off x="11305630" y="4283484"/>
            <a:ext cx="2674514" cy="2516007"/>
            <a:chOff x="0" y="0"/>
            <a:chExt cx="3566019" cy="3354677"/>
          </a:xfrm>
        </p:grpSpPr>
        <p:sp>
          <p:nvSpPr>
            <p:cNvPr id="29" name="TextBox 29"/>
            <p:cNvSpPr txBox="1"/>
            <p:nvPr/>
          </p:nvSpPr>
          <p:spPr>
            <a:xfrm>
              <a:off x="24996" y="-38100"/>
              <a:ext cx="3516027" cy="13081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Motion/</a:t>
              </a:r>
            </a:p>
            <a:p>
              <a:pPr algn="ctr">
                <a:lnSpc>
                  <a:spcPts val="3900"/>
                </a:lnSpc>
              </a:pPr>
              <a:r>
                <a:rPr lang="en-US" sz="3000" u="sng" spc="150">
                  <a:solidFill>
                    <a:srgbClr val="FFCC37"/>
                  </a:solidFill>
                  <a:latin typeface="Quicksand Bold"/>
                </a:rPr>
                <a:t>Mechanical</a:t>
              </a:r>
            </a:p>
          </p:txBody>
        </p:sp>
        <p:sp>
          <p:nvSpPr>
            <p:cNvPr id="30" name="TextBox 30"/>
            <p:cNvSpPr txBox="1"/>
            <p:nvPr/>
          </p:nvSpPr>
          <p:spPr>
            <a:xfrm>
              <a:off x="0" y="1558685"/>
              <a:ext cx="3566019" cy="17959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Energy used in the movement of an object from one place to another.</a:t>
              </a:r>
            </a:p>
          </p:txBody>
        </p:sp>
      </p:grpSp>
      <p:grpSp>
        <p:nvGrpSpPr>
          <p:cNvPr id="31" name="Group 31"/>
          <p:cNvGrpSpPr/>
          <p:nvPr/>
        </p:nvGrpSpPr>
        <p:grpSpPr>
          <a:xfrm>
            <a:off x="14525789" y="4283484"/>
            <a:ext cx="2674514" cy="2020707"/>
            <a:chOff x="0" y="0"/>
            <a:chExt cx="3566019" cy="2694277"/>
          </a:xfrm>
        </p:grpSpPr>
        <p:sp>
          <p:nvSpPr>
            <p:cNvPr id="32" name="TextBox 32"/>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Sound</a:t>
              </a:r>
            </a:p>
          </p:txBody>
        </p:sp>
        <p:sp>
          <p:nvSpPr>
            <p:cNvPr id="33" name="TextBox 33"/>
            <p:cNvSpPr txBox="1"/>
            <p:nvPr/>
          </p:nvSpPr>
          <p:spPr>
            <a:xfrm>
              <a:off x="0" y="898285"/>
              <a:ext cx="3566019" cy="1795992"/>
            </a:xfrm>
            <a:prstGeom prst="rect">
              <a:avLst/>
            </a:prstGeom>
          </p:spPr>
          <p:txBody>
            <a:bodyPr lIns="0" tIns="0" rIns="0" bIns="0" rtlCol="0" anchor="t">
              <a:spAutoFit/>
            </a:bodyPr>
            <a:lstStyle/>
            <a:p>
              <a:pPr algn="ctr">
                <a:lnSpc>
                  <a:spcPts val="2754"/>
                </a:lnSpc>
              </a:pPr>
              <a:r>
                <a:rPr lang="en-US" sz="1899" spc="94" dirty="0">
                  <a:solidFill>
                    <a:srgbClr val="FFFDF5"/>
                  </a:solidFill>
                  <a:latin typeface="Quicksand Bold"/>
                </a:rPr>
                <a:t>Energy that creates waves from vibrations that move side to side.</a:t>
              </a:r>
            </a:p>
          </p:txBody>
        </p:sp>
      </p:grpSp>
      <p:sp>
        <p:nvSpPr>
          <p:cNvPr id="34" name="AutoShape 34"/>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35" name="TextBox 35"/>
          <p:cNvSpPr txBox="1"/>
          <p:nvPr/>
        </p:nvSpPr>
        <p:spPr>
          <a:xfrm>
            <a:off x="897776" y="7019290"/>
            <a:ext cx="3104522" cy="2334165"/>
          </a:xfrm>
          <a:prstGeom prst="rect">
            <a:avLst/>
          </a:prstGeom>
        </p:spPr>
        <p:txBody>
          <a:bodyPr lIns="0" tIns="0" rIns="0" bIns="0" rtlCol="0" anchor="t">
            <a:spAutoFit/>
          </a:bodyPr>
          <a:lstStyle/>
          <a:p>
            <a:pPr marL="410209" lvl="1" indent="-205105">
              <a:lnSpc>
                <a:spcPts val="4749"/>
              </a:lnSpc>
              <a:buFont typeface="Arial"/>
              <a:buChar char="•"/>
            </a:pPr>
            <a:r>
              <a:rPr lang="en-US" sz="1899" spc="94" dirty="0">
                <a:solidFill>
                  <a:srgbClr val="FFFDF5"/>
                </a:solidFill>
                <a:latin typeface="Quicksand"/>
              </a:rPr>
              <a:t>Lightning </a:t>
            </a:r>
          </a:p>
          <a:p>
            <a:pPr marL="410209" lvl="1" indent="-205105">
              <a:lnSpc>
                <a:spcPts val="4749"/>
              </a:lnSpc>
              <a:buFont typeface="Arial"/>
              <a:buChar char="•"/>
            </a:pPr>
            <a:r>
              <a:rPr lang="en-US" sz="1899" spc="94" dirty="0">
                <a:solidFill>
                  <a:srgbClr val="FFFDF5"/>
                </a:solidFill>
                <a:latin typeface="Quicksand"/>
              </a:rPr>
              <a:t>Electric eels</a:t>
            </a:r>
          </a:p>
          <a:p>
            <a:pPr marL="410209" lvl="1" indent="-205105">
              <a:lnSpc>
                <a:spcPts val="4749"/>
              </a:lnSpc>
              <a:buFont typeface="Arial"/>
              <a:buChar char="•"/>
            </a:pPr>
            <a:r>
              <a:rPr lang="en-US" sz="1899" spc="94" dirty="0">
                <a:solidFill>
                  <a:srgbClr val="FFFDF5"/>
                </a:solidFill>
                <a:latin typeface="Quicksand"/>
              </a:rPr>
              <a:t>Batteries in use</a:t>
            </a:r>
          </a:p>
          <a:p>
            <a:pPr marL="410210" lvl="1" indent="-205105">
              <a:lnSpc>
                <a:spcPts val="4750"/>
              </a:lnSpc>
              <a:buFont typeface="Arial"/>
              <a:buChar char="•"/>
            </a:pPr>
            <a:r>
              <a:rPr lang="en-US" sz="1899" spc="94" dirty="0">
                <a:solidFill>
                  <a:srgbClr val="FFFDF5"/>
                </a:solidFill>
                <a:latin typeface="Quicksand"/>
              </a:rPr>
              <a:t>Plugged-in electronics</a:t>
            </a:r>
          </a:p>
        </p:txBody>
      </p:sp>
      <p:sp>
        <p:nvSpPr>
          <p:cNvPr id="38" name="TextBox 38"/>
          <p:cNvSpPr txBox="1"/>
          <p:nvPr/>
        </p:nvSpPr>
        <p:spPr>
          <a:xfrm>
            <a:off x="11287783" y="7019290"/>
            <a:ext cx="3104522" cy="2324735"/>
          </a:xfrm>
          <a:prstGeom prst="rect">
            <a:avLst/>
          </a:prstGeom>
        </p:spPr>
        <p:txBody>
          <a:bodyPr lIns="0" tIns="0" rIns="0" bIns="0" rtlCol="0" anchor="t">
            <a:spAutoFit/>
          </a:bodyPr>
          <a:lstStyle/>
          <a:p>
            <a:pPr marL="410209" lvl="1" indent="-205105">
              <a:lnSpc>
                <a:spcPts val="4749"/>
              </a:lnSpc>
              <a:buFont typeface="Arial"/>
              <a:buChar char="•"/>
            </a:pPr>
            <a:r>
              <a:rPr lang="en-US" sz="1899" spc="94" dirty="0">
                <a:solidFill>
                  <a:srgbClr val="FFFDF5"/>
                </a:solidFill>
                <a:latin typeface="Quicksand"/>
              </a:rPr>
              <a:t>Swinging a hammer</a:t>
            </a:r>
          </a:p>
          <a:p>
            <a:pPr marL="410209" lvl="1" indent="-205105">
              <a:lnSpc>
                <a:spcPts val="4749"/>
              </a:lnSpc>
              <a:buFont typeface="Arial"/>
              <a:buChar char="•"/>
            </a:pPr>
            <a:r>
              <a:rPr lang="en-US" sz="1899" spc="94" dirty="0">
                <a:solidFill>
                  <a:srgbClr val="FFFDF5"/>
                </a:solidFill>
                <a:latin typeface="Quicksand"/>
              </a:rPr>
              <a:t>A car in motion</a:t>
            </a:r>
          </a:p>
          <a:p>
            <a:pPr marL="410209" lvl="1" indent="-205105">
              <a:lnSpc>
                <a:spcPts val="4749"/>
              </a:lnSpc>
              <a:buFont typeface="Arial"/>
              <a:buChar char="•"/>
            </a:pPr>
            <a:r>
              <a:rPr lang="en-US" sz="1899" spc="94" dirty="0">
                <a:solidFill>
                  <a:srgbClr val="FFFDF5"/>
                </a:solidFill>
                <a:latin typeface="Quicksand"/>
              </a:rPr>
              <a:t>A rolling bowling ball</a:t>
            </a:r>
          </a:p>
          <a:p>
            <a:pPr>
              <a:lnSpc>
                <a:spcPts val="4750"/>
              </a:lnSpc>
            </a:pPr>
            <a:endParaRPr lang="en-US" sz="1899" spc="94" dirty="0">
              <a:solidFill>
                <a:srgbClr val="FFFDF5"/>
              </a:solidFill>
              <a:latin typeface="Quicksand"/>
            </a:endParaRPr>
          </a:p>
        </p:txBody>
      </p:sp>
      <p:sp>
        <p:nvSpPr>
          <p:cNvPr id="39" name="TextBox 39"/>
          <p:cNvSpPr txBox="1"/>
          <p:nvPr/>
        </p:nvSpPr>
        <p:spPr>
          <a:xfrm>
            <a:off x="14751570" y="7019290"/>
            <a:ext cx="3104522" cy="2324735"/>
          </a:xfrm>
          <a:prstGeom prst="rect">
            <a:avLst/>
          </a:prstGeom>
        </p:spPr>
        <p:txBody>
          <a:bodyPr lIns="0" tIns="0" rIns="0" bIns="0" rtlCol="0" anchor="t">
            <a:spAutoFit/>
          </a:bodyPr>
          <a:lstStyle/>
          <a:p>
            <a:pPr marL="410209" lvl="1" indent="-205105">
              <a:lnSpc>
                <a:spcPts val="4749"/>
              </a:lnSpc>
              <a:buFont typeface="Arial"/>
              <a:buChar char="•"/>
            </a:pPr>
            <a:r>
              <a:rPr lang="en-US" sz="1899" spc="94" dirty="0">
                <a:solidFill>
                  <a:srgbClr val="FFFDF5"/>
                </a:solidFill>
                <a:latin typeface="Quicksand"/>
              </a:rPr>
              <a:t>Singing</a:t>
            </a:r>
          </a:p>
          <a:p>
            <a:pPr marL="410209" lvl="1" indent="-205105">
              <a:lnSpc>
                <a:spcPts val="4749"/>
              </a:lnSpc>
              <a:buFont typeface="Arial"/>
              <a:buChar char="•"/>
            </a:pPr>
            <a:r>
              <a:rPr lang="en-US" sz="1899" spc="94" dirty="0">
                <a:solidFill>
                  <a:srgbClr val="FFFDF5"/>
                </a:solidFill>
                <a:latin typeface="Quicksand"/>
              </a:rPr>
              <a:t>Instruments</a:t>
            </a:r>
          </a:p>
          <a:p>
            <a:pPr marL="410209" lvl="1" indent="-205105">
              <a:lnSpc>
                <a:spcPts val="4749"/>
              </a:lnSpc>
              <a:buFont typeface="Arial"/>
              <a:buChar char="•"/>
            </a:pPr>
            <a:r>
              <a:rPr lang="en-US" sz="1899" spc="94" dirty="0">
                <a:solidFill>
                  <a:srgbClr val="FFFDF5"/>
                </a:solidFill>
                <a:latin typeface="Quicksand"/>
              </a:rPr>
              <a:t>Earbuds &amp; speakers</a:t>
            </a:r>
          </a:p>
          <a:p>
            <a:pPr marL="410210" lvl="1" indent="-205105">
              <a:lnSpc>
                <a:spcPts val="4750"/>
              </a:lnSpc>
              <a:buFont typeface="Arial"/>
              <a:buChar char="•"/>
            </a:pPr>
            <a:r>
              <a:rPr lang="en-US" sz="1899" spc="94" dirty="0">
                <a:solidFill>
                  <a:srgbClr val="FFFDF5"/>
                </a:solidFill>
                <a:latin typeface="Quicksand"/>
              </a:rPr>
              <a:t>Buzzing bugs</a:t>
            </a:r>
          </a:p>
        </p:txBody>
      </p:sp>
      <p:grpSp>
        <p:nvGrpSpPr>
          <p:cNvPr id="40" name="Group 39">
            <a:extLst>
              <a:ext uri="{FF2B5EF4-FFF2-40B4-BE49-F238E27FC236}">
                <a16:creationId xmlns:a16="http://schemas.microsoft.com/office/drawing/2014/main" id="{7C47E6F7-AEDF-1F41-85C0-82EDA3B84535}"/>
              </a:ext>
            </a:extLst>
          </p:cNvPr>
          <p:cNvGrpSpPr/>
          <p:nvPr/>
        </p:nvGrpSpPr>
        <p:grpSpPr>
          <a:xfrm>
            <a:off x="-19948" y="107323"/>
            <a:ext cx="1300765" cy="1197970"/>
            <a:chOff x="11088984" y="3424485"/>
            <a:chExt cx="5241672" cy="3438029"/>
          </a:xfrm>
        </p:grpSpPr>
        <p:pic>
          <p:nvPicPr>
            <p:cNvPr id="41" name="Picture 10">
              <a:extLst>
                <a:ext uri="{FF2B5EF4-FFF2-40B4-BE49-F238E27FC236}">
                  <a16:creationId xmlns:a16="http://schemas.microsoft.com/office/drawing/2014/main" id="{19B9765A-EF0F-404D-8A89-2474CD2390C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64685" y="3424485"/>
              <a:ext cx="3890274" cy="3438029"/>
            </a:xfrm>
            <a:prstGeom prst="rect">
              <a:avLst/>
            </a:prstGeom>
          </p:spPr>
        </p:pic>
        <p:sp>
          <p:nvSpPr>
            <p:cNvPr id="42" name="TextBox 15">
              <a:extLst>
                <a:ext uri="{FF2B5EF4-FFF2-40B4-BE49-F238E27FC236}">
                  <a16:creationId xmlns:a16="http://schemas.microsoft.com/office/drawing/2014/main" id="{8A4B7828-7F67-474F-979C-8BFE2AB13C6E}"/>
                </a:ext>
              </a:extLst>
            </p:cNvPr>
            <p:cNvSpPr txBox="1"/>
            <p:nvPr/>
          </p:nvSpPr>
          <p:spPr>
            <a:xfrm rot="21236252">
              <a:off x="11088984" y="3795976"/>
              <a:ext cx="5241672" cy="1514828"/>
            </a:xfrm>
            <a:prstGeom prst="rect">
              <a:avLst/>
            </a:prstGeom>
          </p:spPr>
          <p:txBody>
            <a:bodyPr wrap="square" lIns="0" tIns="0" rIns="0" bIns="0" rtlCol="0" anchor="t">
              <a:spAutoFit/>
            </a:bodyPr>
            <a:lstStyle/>
            <a:p>
              <a:pPr algn="ctr">
                <a:lnSpc>
                  <a:spcPts val="5199"/>
                </a:lnSpc>
              </a:pPr>
              <a:r>
                <a:rPr lang="en-US" sz="900" spc="199" dirty="0">
                  <a:solidFill>
                    <a:schemeClr val="bg1"/>
                  </a:solidFill>
                  <a:latin typeface="Quicksand Bold"/>
                </a:rPr>
                <a:t>PRIMARY</a:t>
              </a:r>
            </a:p>
          </p:txBody>
        </p:sp>
      </p:grpSp>
      <p:grpSp>
        <p:nvGrpSpPr>
          <p:cNvPr id="45" name="Group 44">
            <a:extLst>
              <a:ext uri="{FF2B5EF4-FFF2-40B4-BE49-F238E27FC236}">
                <a16:creationId xmlns:a16="http://schemas.microsoft.com/office/drawing/2014/main" id="{6DF97AE1-1A2F-4FE3-8597-400105C20854}"/>
              </a:ext>
            </a:extLst>
          </p:cNvPr>
          <p:cNvGrpSpPr/>
          <p:nvPr/>
        </p:nvGrpSpPr>
        <p:grpSpPr>
          <a:xfrm>
            <a:off x="5376940" y="2626127"/>
            <a:ext cx="941426" cy="918540"/>
            <a:chOff x="8774557" y="2626127"/>
            <a:chExt cx="941426" cy="918540"/>
          </a:xfrm>
        </p:grpSpPr>
        <p:grpSp>
          <p:nvGrpSpPr>
            <p:cNvPr id="46" name="Group 7">
              <a:extLst>
                <a:ext uri="{FF2B5EF4-FFF2-40B4-BE49-F238E27FC236}">
                  <a16:creationId xmlns:a16="http://schemas.microsoft.com/office/drawing/2014/main" id="{8AAFB3D1-1F28-42C7-AE06-80F5B85FD989}"/>
                </a:ext>
              </a:extLst>
            </p:cNvPr>
            <p:cNvGrpSpPr/>
            <p:nvPr/>
          </p:nvGrpSpPr>
          <p:grpSpPr>
            <a:xfrm>
              <a:off x="8802511" y="2659148"/>
              <a:ext cx="885519" cy="885519"/>
              <a:chOff x="0" y="0"/>
              <a:chExt cx="6350000" cy="6350000"/>
            </a:xfrm>
          </p:grpSpPr>
          <p:sp>
            <p:nvSpPr>
              <p:cNvPr id="48" name="Freeform 8">
                <a:extLst>
                  <a:ext uri="{FF2B5EF4-FFF2-40B4-BE49-F238E27FC236}">
                    <a16:creationId xmlns:a16="http://schemas.microsoft.com/office/drawing/2014/main" id="{64BEBEF8-B7BC-4460-864C-FE66DFBF1AB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pic>
          <p:nvPicPr>
            <p:cNvPr id="47" name="Picture 15">
              <a:extLst>
                <a:ext uri="{FF2B5EF4-FFF2-40B4-BE49-F238E27FC236}">
                  <a16:creationId xmlns:a16="http://schemas.microsoft.com/office/drawing/2014/main" id="{0179825C-3154-4C1D-A6A0-5B4B2C24E5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774557" y="2626127"/>
              <a:ext cx="941426" cy="896708"/>
            </a:xfrm>
            <a:prstGeom prst="rect">
              <a:avLst/>
            </a:prstGeom>
          </p:spPr>
        </p:pic>
      </p:grpSp>
    </p:spTree>
    <p:custDataLst>
      <p:tags r:id="rId1"/>
    </p:custData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grpSp>
        <p:nvGrpSpPr>
          <p:cNvPr id="66" name="Group 46">
            <a:extLst>
              <a:ext uri="{FF2B5EF4-FFF2-40B4-BE49-F238E27FC236}">
                <a16:creationId xmlns:a16="http://schemas.microsoft.com/office/drawing/2014/main" id="{AF7B9ABF-3CFE-4543-B520-445CDF4D33C0}"/>
              </a:ext>
            </a:extLst>
          </p:cNvPr>
          <p:cNvGrpSpPr/>
          <p:nvPr/>
        </p:nvGrpSpPr>
        <p:grpSpPr>
          <a:xfrm>
            <a:off x="4491650" y="4283484"/>
            <a:ext cx="2674514" cy="2020707"/>
            <a:chOff x="0" y="0"/>
            <a:chExt cx="3566019" cy="2694277"/>
          </a:xfrm>
        </p:grpSpPr>
        <p:sp>
          <p:nvSpPr>
            <p:cNvPr id="67" name="TextBox 47">
              <a:extLst>
                <a:ext uri="{FF2B5EF4-FFF2-40B4-BE49-F238E27FC236}">
                  <a16:creationId xmlns:a16="http://schemas.microsoft.com/office/drawing/2014/main" id="{25AADC79-70AC-4E4E-9757-863427262CDE}"/>
                </a:ext>
              </a:extLst>
            </p:cNvPr>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Radiant</a:t>
              </a:r>
            </a:p>
          </p:txBody>
        </p:sp>
        <p:sp>
          <p:nvSpPr>
            <p:cNvPr id="68" name="TextBox 48">
              <a:extLst>
                <a:ext uri="{FF2B5EF4-FFF2-40B4-BE49-F238E27FC236}">
                  <a16:creationId xmlns:a16="http://schemas.microsoft.com/office/drawing/2014/main" id="{C10E1DA4-79B5-4387-B64C-E9F1E8AEE0A1}"/>
                </a:ext>
              </a:extLst>
            </p:cNvPr>
            <p:cNvSpPr txBox="1"/>
            <p:nvPr/>
          </p:nvSpPr>
          <p:spPr>
            <a:xfrm>
              <a:off x="0" y="898285"/>
              <a:ext cx="3566019" cy="1795992"/>
            </a:xfrm>
            <a:prstGeom prst="rect">
              <a:avLst/>
            </a:prstGeom>
          </p:spPr>
          <p:txBody>
            <a:bodyPr lIns="0" tIns="0" rIns="0" bIns="0" rtlCol="0" anchor="t">
              <a:spAutoFit/>
            </a:bodyPr>
            <a:lstStyle/>
            <a:p>
              <a:pPr algn="ctr">
                <a:lnSpc>
                  <a:spcPts val="2754"/>
                </a:lnSpc>
              </a:pPr>
              <a:r>
                <a:rPr lang="en-US" sz="1899" spc="94" dirty="0">
                  <a:solidFill>
                    <a:srgbClr val="FFFDF5"/>
                  </a:solidFill>
                  <a:latin typeface="Quicksand Bold"/>
                </a:rPr>
                <a:t>Electromagnetic energy that travels in an up and down motion.</a:t>
              </a:r>
            </a:p>
          </p:txBody>
        </p:sp>
      </p:grpSp>
      <p:grpSp>
        <p:nvGrpSpPr>
          <p:cNvPr id="63" name="Group 43">
            <a:extLst>
              <a:ext uri="{FF2B5EF4-FFF2-40B4-BE49-F238E27FC236}">
                <a16:creationId xmlns:a16="http://schemas.microsoft.com/office/drawing/2014/main" id="{2A6AFDC9-5057-437B-BAED-627B8663F52B}"/>
              </a:ext>
            </a:extLst>
          </p:cNvPr>
          <p:cNvGrpSpPr/>
          <p:nvPr/>
        </p:nvGrpSpPr>
        <p:grpSpPr>
          <a:xfrm>
            <a:off x="7804702" y="4283484"/>
            <a:ext cx="2674514" cy="2020707"/>
            <a:chOff x="0" y="0"/>
            <a:chExt cx="3566019" cy="2694277"/>
          </a:xfrm>
        </p:grpSpPr>
        <p:sp>
          <p:nvSpPr>
            <p:cNvPr id="64" name="TextBox 44">
              <a:extLst>
                <a:ext uri="{FF2B5EF4-FFF2-40B4-BE49-F238E27FC236}">
                  <a16:creationId xmlns:a16="http://schemas.microsoft.com/office/drawing/2014/main" id="{EA47E209-9382-4BBF-9008-F39FBB9744AF}"/>
                </a:ext>
              </a:extLst>
            </p:cNvPr>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Thermal</a:t>
              </a:r>
            </a:p>
          </p:txBody>
        </p:sp>
        <p:sp>
          <p:nvSpPr>
            <p:cNvPr id="65" name="TextBox 45">
              <a:extLst>
                <a:ext uri="{FF2B5EF4-FFF2-40B4-BE49-F238E27FC236}">
                  <a16:creationId xmlns:a16="http://schemas.microsoft.com/office/drawing/2014/main" id="{BBB8383C-1A10-4CEC-9FE8-1FDF8A6A4FC3}"/>
                </a:ext>
              </a:extLst>
            </p:cNvPr>
            <p:cNvSpPr txBox="1"/>
            <p:nvPr/>
          </p:nvSpPr>
          <p:spPr>
            <a:xfrm>
              <a:off x="0" y="898285"/>
              <a:ext cx="3566019" cy="1795992"/>
            </a:xfrm>
            <a:prstGeom prst="rect">
              <a:avLst/>
            </a:prstGeom>
          </p:spPr>
          <p:txBody>
            <a:bodyPr lIns="0" tIns="0" rIns="0" bIns="0" rtlCol="0" anchor="t">
              <a:spAutoFit/>
            </a:bodyPr>
            <a:lstStyle/>
            <a:p>
              <a:pPr algn="ctr">
                <a:lnSpc>
                  <a:spcPts val="2754"/>
                </a:lnSpc>
              </a:pPr>
              <a:r>
                <a:rPr lang="en-US" sz="1899" spc="94" dirty="0">
                  <a:solidFill>
                    <a:srgbClr val="FFFDF5"/>
                  </a:solidFill>
                  <a:latin typeface="Quicksand Bold"/>
                </a:rPr>
                <a:t>The vibration and movements of atoms within a substance.</a:t>
              </a:r>
            </a:p>
          </p:txBody>
        </p:sp>
      </p:grpSp>
      <p:sp>
        <p:nvSpPr>
          <p:cNvPr id="2" name="AutoShape 2"/>
          <p:cNvSpPr/>
          <p:nvPr/>
        </p:nvSpPr>
        <p:spPr>
          <a:xfrm>
            <a:off x="917417" y="3101908"/>
            <a:ext cx="16478250" cy="95250"/>
          </a:xfrm>
          <a:prstGeom prst="rect">
            <a:avLst/>
          </a:prstGeom>
          <a:solidFill>
            <a:srgbClr val="FFFDF5"/>
          </a:solidFill>
        </p:spPr>
        <p:txBody>
          <a:bodyPr/>
          <a:lstStyle/>
          <a:p>
            <a:endParaRPr lang="en-US"/>
          </a:p>
        </p:txBody>
      </p:sp>
      <p:sp>
        <p:nvSpPr>
          <p:cNvPr id="3" name="AutoShape 3"/>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grpSp>
        <p:nvGrpSpPr>
          <p:cNvPr id="4" name="Group 4"/>
          <p:cNvGrpSpPr/>
          <p:nvPr/>
        </p:nvGrpSpPr>
        <p:grpSpPr>
          <a:xfrm>
            <a:off x="2007278" y="2706773"/>
            <a:ext cx="885519" cy="88551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10" name="Group 10"/>
          <p:cNvGrpSpPr/>
          <p:nvPr/>
        </p:nvGrpSpPr>
        <p:grpSpPr>
          <a:xfrm>
            <a:off x="12256842" y="2659148"/>
            <a:ext cx="885519" cy="88551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12" name="Group 12"/>
          <p:cNvGrpSpPr/>
          <p:nvPr/>
        </p:nvGrpSpPr>
        <p:grpSpPr>
          <a:xfrm>
            <a:off x="15420287" y="2659148"/>
            <a:ext cx="885519" cy="885519"/>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9331" y="2738826"/>
            <a:ext cx="821413" cy="82141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43413" y="2824064"/>
            <a:ext cx="906703" cy="650937"/>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85329" y="2729092"/>
            <a:ext cx="755435" cy="755435"/>
          </a:xfrm>
          <a:prstGeom prst="rect">
            <a:avLst/>
          </a:prstGeom>
        </p:spPr>
      </p:pic>
      <p:pic>
        <p:nvPicPr>
          <p:cNvPr id="19" name="Picture 19"/>
          <p:cNvPicPr>
            <a:picLocks noChangeAspect="1"/>
          </p:cNvPicPr>
          <p:nvPr/>
        </p:nvPicPr>
        <p:blipFill>
          <a:blip r:embed="rId10">
            <a:alphaModFix amt="4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3351" y="8463542"/>
            <a:ext cx="1853373" cy="1577684"/>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8596" y="6828067"/>
            <a:ext cx="2002882" cy="2767367"/>
          </a:xfrm>
          <a:prstGeom prst="rect">
            <a:avLst/>
          </a:prstGeom>
        </p:spPr>
      </p:pic>
      <p:grpSp>
        <p:nvGrpSpPr>
          <p:cNvPr id="69" name="Group 68">
            <a:extLst>
              <a:ext uri="{FF2B5EF4-FFF2-40B4-BE49-F238E27FC236}">
                <a16:creationId xmlns:a16="http://schemas.microsoft.com/office/drawing/2014/main" id="{30A2B638-C360-4440-991E-9820F71DAB11}"/>
              </a:ext>
            </a:extLst>
          </p:cNvPr>
          <p:cNvGrpSpPr/>
          <p:nvPr/>
        </p:nvGrpSpPr>
        <p:grpSpPr>
          <a:xfrm>
            <a:off x="7951716" y="6917417"/>
            <a:ext cx="2589237" cy="2960747"/>
            <a:chOff x="4595674" y="6917417"/>
            <a:chExt cx="2589237" cy="2960747"/>
          </a:xfrm>
        </p:grpSpPr>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46953" y="9307365"/>
              <a:ext cx="886678" cy="570799"/>
            </a:xfrm>
            <a:prstGeom prst="rect">
              <a:avLst/>
            </a:prstGeom>
          </p:spPr>
        </p:pic>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595674" y="6917417"/>
              <a:ext cx="2589237" cy="2589237"/>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148853" y="8687683"/>
              <a:ext cx="189367" cy="155281"/>
            </a:xfrm>
            <a:prstGeom prst="rect">
              <a:avLst/>
            </a:prstGeom>
          </p:spPr>
        </p:pic>
        <p:pic>
          <p:nvPicPr>
            <p:cNvPr id="24" name="Picture 2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560589" y="8958704"/>
              <a:ext cx="189367" cy="155281"/>
            </a:xfrm>
            <a:prstGeom prst="rect">
              <a:avLst/>
            </a:prstGeom>
          </p:spPr>
        </p:pic>
        <p:pic>
          <p:nvPicPr>
            <p:cNvPr id="25" name="Picture 2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982885" y="9180660"/>
              <a:ext cx="189367" cy="155281"/>
            </a:xfrm>
            <a:prstGeom prst="rect">
              <a:avLst/>
            </a:prstGeom>
          </p:spPr>
        </p:pic>
        <p:pic>
          <p:nvPicPr>
            <p:cNvPr id="26" name="Picture 2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134718" y="8657667"/>
              <a:ext cx="189367" cy="155281"/>
            </a:xfrm>
            <a:prstGeom prst="rect">
              <a:avLst/>
            </a:prstGeom>
          </p:spPr>
        </p:pic>
      </p:grpSp>
      <p:grpSp>
        <p:nvGrpSpPr>
          <p:cNvPr id="70" name="Group 69">
            <a:extLst>
              <a:ext uri="{FF2B5EF4-FFF2-40B4-BE49-F238E27FC236}">
                <a16:creationId xmlns:a16="http://schemas.microsoft.com/office/drawing/2014/main" id="{6A8A8DA1-1857-4446-88C8-078E961BF7EE}"/>
              </a:ext>
            </a:extLst>
          </p:cNvPr>
          <p:cNvGrpSpPr/>
          <p:nvPr/>
        </p:nvGrpSpPr>
        <p:grpSpPr>
          <a:xfrm>
            <a:off x="4758398" y="7313963"/>
            <a:ext cx="2034756" cy="2299160"/>
            <a:chOff x="8391495" y="7313963"/>
            <a:chExt cx="2034756" cy="2299160"/>
          </a:xfrm>
        </p:grpSpPr>
        <p:pic>
          <p:nvPicPr>
            <p:cNvPr id="27" name="Picture 27"/>
            <p:cNvPicPr>
              <a:picLocks noChangeAspect="1"/>
            </p:cNvPicPr>
            <p:nvPr/>
          </p:nvPicPr>
          <p:blipFill>
            <a:blip r:embed="rId10">
              <a:alphaModFix amt="4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91495" y="7313963"/>
              <a:ext cx="2034756" cy="1732086"/>
            </a:xfrm>
            <a:prstGeom prst="rect">
              <a:avLst/>
            </a:prstGeom>
          </p:spPr>
        </p:pic>
        <p:pic>
          <p:nvPicPr>
            <p:cNvPr id="28" name="Picture 2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391495" y="7313963"/>
              <a:ext cx="2034756" cy="2299160"/>
            </a:xfrm>
            <a:prstGeom prst="rect">
              <a:avLst/>
            </a:prstGeom>
          </p:spPr>
        </p:pic>
      </p:grpSp>
      <p:grpSp>
        <p:nvGrpSpPr>
          <p:cNvPr id="71" name="Group 70">
            <a:extLst>
              <a:ext uri="{FF2B5EF4-FFF2-40B4-BE49-F238E27FC236}">
                <a16:creationId xmlns:a16="http://schemas.microsoft.com/office/drawing/2014/main" id="{733769DF-85D3-4E2F-A3AE-B52C5EED78D8}"/>
              </a:ext>
            </a:extLst>
          </p:cNvPr>
          <p:cNvGrpSpPr/>
          <p:nvPr/>
        </p:nvGrpSpPr>
        <p:grpSpPr>
          <a:xfrm>
            <a:off x="11322666" y="7108907"/>
            <a:ext cx="2506433" cy="2894073"/>
            <a:chOff x="11322666" y="7108907"/>
            <a:chExt cx="2506433" cy="2894073"/>
          </a:xfrm>
        </p:grpSpPr>
        <p:pic>
          <p:nvPicPr>
            <p:cNvPr id="29" name="Picture 29"/>
            <p:cNvPicPr>
              <a:picLocks noChangeAspect="1"/>
            </p:cNvPicPr>
            <p:nvPr/>
          </p:nvPicPr>
          <p:blipFill>
            <a:blip r:embed="rId10">
              <a:alphaModFix amt="4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670078" y="7132719"/>
              <a:ext cx="1853373" cy="1577684"/>
            </a:xfrm>
            <a:prstGeom prst="rect">
              <a:avLst/>
            </a:prstGeom>
          </p:spPr>
        </p:pic>
        <p:pic>
          <p:nvPicPr>
            <p:cNvPr id="30" name="Picture 3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955178">
              <a:off x="11696336" y="7067775"/>
              <a:ext cx="1121011" cy="1868351"/>
            </a:xfrm>
            <a:prstGeom prst="rect">
              <a:avLst/>
            </a:prstGeom>
          </p:spPr>
        </p:pic>
        <p:sp>
          <p:nvSpPr>
            <p:cNvPr id="31" name="AutoShape 31"/>
            <p:cNvSpPr/>
            <p:nvPr/>
          </p:nvSpPr>
          <p:spPr>
            <a:xfrm rot="1800000">
              <a:off x="11836466" y="7108907"/>
              <a:ext cx="314812" cy="0"/>
            </a:xfrm>
            <a:prstGeom prst="line">
              <a:avLst/>
            </a:prstGeom>
            <a:ln w="47625" cap="rnd">
              <a:solidFill>
                <a:srgbClr val="5CE1E6"/>
              </a:solidFill>
              <a:prstDash val="solid"/>
              <a:headEnd type="none" w="sm" len="sm"/>
              <a:tailEnd type="none" w="sm" len="sm"/>
            </a:ln>
          </p:spPr>
          <p:txBody>
            <a:bodyPr/>
            <a:lstStyle/>
            <a:p>
              <a:endParaRPr lang="en-US"/>
            </a:p>
          </p:txBody>
        </p:sp>
        <p:sp>
          <p:nvSpPr>
            <p:cNvPr id="32" name="AutoShape 32"/>
            <p:cNvSpPr/>
            <p:nvPr/>
          </p:nvSpPr>
          <p:spPr>
            <a:xfrm rot="1800000">
              <a:off x="11951212" y="7307557"/>
              <a:ext cx="314812" cy="0"/>
            </a:xfrm>
            <a:prstGeom prst="line">
              <a:avLst/>
            </a:prstGeom>
            <a:ln w="47625" cap="rnd">
              <a:solidFill>
                <a:srgbClr val="5CE1E6"/>
              </a:solidFill>
              <a:prstDash val="solid"/>
              <a:headEnd type="none" w="sm" len="sm"/>
              <a:tailEnd type="none" w="sm" len="sm"/>
            </a:ln>
          </p:spPr>
          <p:txBody>
            <a:bodyPr/>
            <a:lstStyle/>
            <a:p>
              <a:endParaRPr lang="en-US"/>
            </a:p>
          </p:txBody>
        </p:sp>
        <p:sp>
          <p:nvSpPr>
            <p:cNvPr id="33" name="AutoShape 33"/>
            <p:cNvSpPr/>
            <p:nvPr/>
          </p:nvSpPr>
          <p:spPr>
            <a:xfrm rot="1800000">
              <a:off x="12099436" y="7108907"/>
              <a:ext cx="314812" cy="0"/>
            </a:xfrm>
            <a:prstGeom prst="line">
              <a:avLst/>
            </a:prstGeom>
            <a:ln w="47625" cap="rnd">
              <a:solidFill>
                <a:srgbClr val="5CE1E6"/>
              </a:solidFill>
              <a:prstDash val="solid"/>
              <a:headEnd type="none" w="sm" len="sm"/>
              <a:tailEnd type="none" w="sm" len="sm"/>
            </a:ln>
          </p:spPr>
          <p:txBody>
            <a:bodyPr/>
            <a:lstStyle/>
            <a:p>
              <a:endParaRPr lang="en-US"/>
            </a:p>
          </p:txBody>
        </p:sp>
        <p:pic>
          <p:nvPicPr>
            <p:cNvPr id="34" name="Picture 34"/>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2608330">
              <a:off x="13093279" y="8830998"/>
              <a:ext cx="462593" cy="462593"/>
            </a:xfrm>
            <a:prstGeom prst="rect">
              <a:avLst/>
            </a:prstGeom>
          </p:spPr>
        </p:pic>
        <p:pic>
          <p:nvPicPr>
            <p:cNvPr id="35" name="Picture 35"/>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1739119" y="9187888"/>
              <a:ext cx="2089980" cy="815092"/>
            </a:xfrm>
            <a:prstGeom prst="rect">
              <a:avLst/>
            </a:prstGeom>
          </p:spPr>
        </p:pic>
      </p:grpSp>
      <p:pic>
        <p:nvPicPr>
          <p:cNvPr id="36" name="Picture 36"/>
          <p:cNvPicPr>
            <a:picLocks noChangeAspect="1"/>
          </p:cNvPicPr>
          <p:nvPr/>
        </p:nvPicPr>
        <p:blipFill>
          <a:blip r:embed="rId10" cstate="print">
            <a:alphaModFix amt="4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26102" y="7071494"/>
            <a:ext cx="1378803" cy="1173706"/>
          </a:xfrm>
          <a:prstGeom prst="rect">
            <a:avLst/>
          </a:prstGeom>
        </p:spPr>
      </p:pic>
      <p:pic>
        <p:nvPicPr>
          <p:cNvPr id="37" name="Picture 37"/>
          <p:cNvPicPr>
            <a:picLocks noChangeAspect="1"/>
          </p:cNvPicPr>
          <p:nvPr/>
        </p:nvPicPr>
        <p:blipFill>
          <a:blip r:embed="rId28">
            <a:alphaModFix amt="43000"/>
            <a:extLst>
              <a:ext uri="{28A0092B-C50C-407E-A947-70E740481C1C}">
                <a14:useLocalDpi xmlns:a14="http://schemas.microsoft.com/office/drawing/2010/main" val="0"/>
              </a:ext>
              <a:ext uri="{96DAC541-7B7A-43D3-8B79-37D633B846F1}">
                <asvg:svgBlip xmlns:asvg="http://schemas.microsoft.com/office/drawing/2016/SVG/main" r:embed="rId29"/>
              </a:ext>
            </a:extLst>
          </a:blip>
          <a:srcRect r="56974"/>
          <a:stretch>
            <a:fillRect/>
          </a:stretch>
        </p:blipFill>
        <p:spPr>
          <a:xfrm rot="5400000">
            <a:off x="15414051" y="7058681"/>
            <a:ext cx="1002905" cy="1028533"/>
          </a:xfrm>
          <a:prstGeom prst="rect">
            <a:avLst/>
          </a:prstGeom>
        </p:spPr>
      </p:pic>
      <p:pic>
        <p:nvPicPr>
          <p:cNvPr id="38" name="Picture 38"/>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4927935" y="7232045"/>
            <a:ext cx="2408703" cy="2646120"/>
          </a:xfrm>
          <a:prstGeom prst="rect">
            <a:avLst/>
          </a:prstGeom>
        </p:spPr>
      </p:pic>
      <p:sp>
        <p:nvSpPr>
          <p:cNvPr id="39" name="TextBox 39"/>
          <p:cNvSpPr txBox="1"/>
          <p:nvPr/>
        </p:nvSpPr>
        <p:spPr>
          <a:xfrm>
            <a:off x="2180797" y="875437"/>
            <a:ext cx="13951490" cy="1066800"/>
          </a:xfrm>
          <a:prstGeom prst="rect">
            <a:avLst/>
          </a:prstGeom>
        </p:spPr>
        <p:txBody>
          <a:bodyPr lIns="0" tIns="0" rIns="0" bIns="0" rtlCol="0" anchor="t">
            <a:spAutoFit/>
          </a:bodyPr>
          <a:lstStyle/>
          <a:p>
            <a:pPr algn="ctr">
              <a:lnSpc>
                <a:spcPts val="8250"/>
              </a:lnSpc>
            </a:pPr>
            <a:r>
              <a:rPr lang="en-US" sz="7500">
                <a:solidFill>
                  <a:srgbClr val="FFCC37"/>
                </a:solidFill>
                <a:latin typeface="Quicksand Bold"/>
              </a:rPr>
              <a:t>TYPES OF KINETIC ENERGY</a:t>
            </a:r>
          </a:p>
        </p:txBody>
      </p:sp>
      <p:grpSp>
        <p:nvGrpSpPr>
          <p:cNvPr id="40" name="Group 40"/>
          <p:cNvGrpSpPr/>
          <p:nvPr/>
        </p:nvGrpSpPr>
        <p:grpSpPr>
          <a:xfrm>
            <a:off x="1112780" y="4283484"/>
            <a:ext cx="2674514" cy="1677807"/>
            <a:chOff x="0" y="0"/>
            <a:chExt cx="3566019" cy="2237077"/>
          </a:xfrm>
        </p:grpSpPr>
        <p:sp>
          <p:nvSpPr>
            <p:cNvPr id="41" name="TextBox 41"/>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Electrical</a:t>
              </a:r>
            </a:p>
          </p:txBody>
        </p:sp>
        <p:sp>
          <p:nvSpPr>
            <p:cNvPr id="42" name="TextBox 42"/>
            <p:cNvSpPr txBox="1"/>
            <p:nvPr/>
          </p:nvSpPr>
          <p:spPr>
            <a:xfrm>
              <a:off x="0" y="898285"/>
              <a:ext cx="3566019" cy="13387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Energy created by the movement of electrons.</a:t>
              </a:r>
            </a:p>
          </p:txBody>
        </p:sp>
      </p:grpSp>
      <p:grpSp>
        <p:nvGrpSpPr>
          <p:cNvPr id="49" name="Group 49"/>
          <p:cNvGrpSpPr/>
          <p:nvPr/>
        </p:nvGrpSpPr>
        <p:grpSpPr>
          <a:xfrm>
            <a:off x="11305630" y="4283484"/>
            <a:ext cx="2674514" cy="2516007"/>
            <a:chOff x="0" y="0"/>
            <a:chExt cx="3566019" cy="3354677"/>
          </a:xfrm>
        </p:grpSpPr>
        <p:sp>
          <p:nvSpPr>
            <p:cNvPr id="50" name="TextBox 50"/>
            <p:cNvSpPr txBox="1"/>
            <p:nvPr/>
          </p:nvSpPr>
          <p:spPr>
            <a:xfrm>
              <a:off x="24996" y="-38100"/>
              <a:ext cx="3516027" cy="13081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Motion/</a:t>
              </a:r>
            </a:p>
            <a:p>
              <a:pPr algn="ctr">
                <a:lnSpc>
                  <a:spcPts val="3900"/>
                </a:lnSpc>
              </a:pPr>
              <a:r>
                <a:rPr lang="en-US" sz="3000" u="sng" spc="150">
                  <a:solidFill>
                    <a:srgbClr val="FFCC37"/>
                  </a:solidFill>
                  <a:latin typeface="Quicksand Bold"/>
                </a:rPr>
                <a:t>Mechanical</a:t>
              </a:r>
            </a:p>
          </p:txBody>
        </p:sp>
        <p:sp>
          <p:nvSpPr>
            <p:cNvPr id="51" name="TextBox 51"/>
            <p:cNvSpPr txBox="1"/>
            <p:nvPr/>
          </p:nvSpPr>
          <p:spPr>
            <a:xfrm>
              <a:off x="0" y="1558685"/>
              <a:ext cx="3566019" cy="17959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Energy used in the movement of an object from one place to another.</a:t>
              </a:r>
            </a:p>
          </p:txBody>
        </p:sp>
      </p:grpSp>
      <p:grpSp>
        <p:nvGrpSpPr>
          <p:cNvPr id="52" name="Group 52"/>
          <p:cNvGrpSpPr/>
          <p:nvPr/>
        </p:nvGrpSpPr>
        <p:grpSpPr>
          <a:xfrm>
            <a:off x="14525789" y="4283484"/>
            <a:ext cx="2674514" cy="2020707"/>
            <a:chOff x="0" y="0"/>
            <a:chExt cx="3566019" cy="2694277"/>
          </a:xfrm>
        </p:grpSpPr>
        <p:sp>
          <p:nvSpPr>
            <p:cNvPr id="53" name="TextBox 53"/>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Sound</a:t>
              </a:r>
            </a:p>
          </p:txBody>
        </p:sp>
        <p:sp>
          <p:nvSpPr>
            <p:cNvPr id="54" name="TextBox 54"/>
            <p:cNvSpPr txBox="1"/>
            <p:nvPr/>
          </p:nvSpPr>
          <p:spPr>
            <a:xfrm>
              <a:off x="0" y="898285"/>
              <a:ext cx="3566019" cy="17959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Energy that creates waves from vibrations that move side to side.</a:t>
              </a:r>
            </a:p>
          </p:txBody>
        </p:sp>
      </p:grpSp>
      <p:grpSp>
        <p:nvGrpSpPr>
          <p:cNvPr id="55" name="Group 54">
            <a:extLst>
              <a:ext uri="{FF2B5EF4-FFF2-40B4-BE49-F238E27FC236}">
                <a16:creationId xmlns:a16="http://schemas.microsoft.com/office/drawing/2014/main" id="{DE5B097A-CEDC-46A6-8C5F-AA267BD5B315}"/>
              </a:ext>
            </a:extLst>
          </p:cNvPr>
          <p:cNvGrpSpPr/>
          <p:nvPr/>
        </p:nvGrpSpPr>
        <p:grpSpPr>
          <a:xfrm>
            <a:off x="8832069" y="2659148"/>
            <a:ext cx="885519" cy="885519"/>
            <a:chOff x="5404894" y="2659148"/>
            <a:chExt cx="885519" cy="885519"/>
          </a:xfrm>
        </p:grpSpPr>
        <p:grpSp>
          <p:nvGrpSpPr>
            <p:cNvPr id="56" name="Group 5">
              <a:extLst>
                <a:ext uri="{FF2B5EF4-FFF2-40B4-BE49-F238E27FC236}">
                  <a16:creationId xmlns:a16="http://schemas.microsoft.com/office/drawing/2014/main" id="{716CC3F0-4FEA-40E5-9099-CA3163B684FA}"/>
                </a:ext>
              </a:extLst>
            </p:cNvPr>
            <p:cNvGrpSpPr/>
            <p:nvPr/>
          </p:nvGrpSpPr>
          <p:grpSpPr>
            <a:xfrm>
              <a:off x="5404894" y="2659148"/>
              <a:ext cx="885519" cy="885519"/>
              <a:chOff x="0" y="0"/>
              <a:chExt cx="6350000" cy="6350000"/>
            </a:xfrm>
          </p:grpSpPr>
          <p:sp>
            <p:nvSpPr>
              <p:cNvPr id="58" name="Freeform 6">
                <a:extLst>
                  <a:ext uri="{FF2B5EF4-FFF2-40B4-BE49-F238E27FC236}">
                    <a16:creationId xmlns:a16="http://schemas.microsoft.com/office/drawing/2014/main" id="{E136C2CA-7B7D-4C00-945E-CB52E754FB1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pic>
          <p:nvPicPr>
            <p:cNvPr id="57" name="Picture 14">
              <a:extLst>
                <a:ext uri="{FF2B5EF4-FFF2-40B4-BE49-F238E27FC236}">
                  <a16:creationId xmlns:a16="http://schemas.microsoft.com/office/drawing/2014/main" id="{00AFECD1-FB83-40EA-9BE2-A9C45D46A6C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5560589" y="2757180"/>
              <a:ext cx="574129" cy="689456"/>
            </a:xfrm>
            <a:prstGeom prst="rect">
              <a:avLst/>
            </a:prstGeom>
          </p:spPr>
        </p:pic>
      </p:grpSp>
      <p:grpSp>
        <p:nvGrpSpPr>
          <p:cNvPr id="59" name="Group 58">
            <a:extLst>
              <a:ext uri="{FF2B5EF4-FFF2-40B4-BE49-F238E27FC236}">
                <a16:creationId xmlns:a16="http://schemas.microsoft.com/office/drawing/2014/main" id="{BDB4FA33-D8F6-462C-A7F3-7C8B7B7D7CD8}"/>
              </a:ext>
            </a:extLst>
          </p:cNvPr>
          <p:cNvGrpSpPr/>
          <p:nvPr/>
        </p:nvGrpSpPr>
        <p:grpSpPr>
          <a:xfrm>
            <a:off x="5376940" y="2626127"/>
            <a:ext cx="941426" cy="918540"/>
            <a:chOff x="8774557" y="2626127"/>
            <a:chExt cx="941426" cy="918540"/>
          </a:xfrm>
        </p:grpSpPr>
        <p:grpSp>
          <p:nvGrpSpPr>
            <p:cNvPr id="60" name="Group 7">
              <a:extLst>
                <a:ext uri="{FF2B5EF4-FFF2-40B4-BE49-F238E27FC236}">
                  <a16:creationId xmlns:a16="http://schemas.microsoft.com/office/drawing/2014/main" id="{8D9F36B2-7991-42D6-B8C7-ACA34CE36F67}"/>
                </a:ext>
              </a:extLst>
            </p:cNvPr>
            <p:cNvGrpSpPr/>
            <p:nvPr/>
          </p:nvGrpSpPr>
          <p:grpSpPr>
            <a:xfrm>
              <a:off x="8802511" y="2659148"/>
              <a:ext cx="885519" cy="885519"/>
              <a:chOff x="0" y="0"/>
              <a:chExt cx="6350000" cy="6350000"/>
            </a:xfrm>
          </p:grpSpPr>
          <p:sp>
            <p:nvSpPr>
              <p:cNvPr id="62" name="Freeform 8">
                <a:extLst>
                  <a:ext uri="{FF2B5EF4-FFF2-40B4-BE49-F238E27FC236}">
                    <a16:creationId xmlns:a16="http://schemas.microsoft.com/office/drawing/2014/main" id="{134F577F-0F68-41E8-A09D-727162EEAAB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pic>
          <p:nvPicPr>
            <p:cNvPr id="61" name="Picture 15">
              <a:extLst>
                <a:ext uri="{FF2B5EF4-FFF2-40B4-BE49-F238E27FC236}">
                  <a16:creationId xmlns:a16="http://schemas.microsoft.com/office/drawing/2014/main" id="{59CC9057-8CA4-49DB-B8F1-58A5667BAFC9}"/>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8774557" y="2626127"/>
              <a:ext cx="941426" cy="896708"/>
            </a:xfrm>
            <a:prstGeom prst="rect">
              <a:avLst/>
            </a:prstGeom>
          </p:spPr>
        </p:pic>
      </p:gr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par>
                                <p:cTn id="27" presetID="10"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grpSp>
        <p:nvGrpSpPr>
          <p:cNvPr id="2" name="Group 2"/>
          <p:cNvGrpSpPr/>
          <p:nvPr/>
        </p:nvGrpSpPr>
        <p:grpSpPr>
          <a:xfrm>
            <a:off x="8527825" y="3"/>
            <a:ext cx="1232351" cy="10287000"/>
            <a:chOff x="0" y="1720109"/>
            <a:chExt cx="1643135" cy="13716000"/>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6965" y="5587211"/>
              <a:ext cx="1269204" cy="123111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0343837"/>
              <a:ext cx="1643135" cy="118294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549" y="7962544"/>
              <a:ext cx="1231119" cy="1231119"/>
            </a:xfrm>
            <a:prstGeom prst="rect">
              <a:avLst/>
            </a:prstGeom>
          </p:spPr>
        </p:pic>
        <p:sp>
          <p:nvSpPr>
            <p:cNvPr id="6" name="AutoShape 6"/>
            <p:cNvSpPr/>
            <p:nvPr/>
          </p:nvSpPr>
          <p:spPr>
            <a:xfrm rot="5400000">
              <a:off x="-470285" y="14086004"/>
              <a:ext cx="2583707" cy="116503"/>
            </a:xfrm>
            <a:prstGeom prst="rect">
              <a:avLst/>
            </a:prstGeom>
            <a:solidFill>
              <a:srgbClr val="FFCC37"/>
            </a:solidFill>
          </p:spPr>
          <p:txBody>
            <a:bodyPr/>
            <a:lstStyle/>
            <a:p>
              <a:endParaRPr lang="en-US"/>
            </a:p>
          </p:txBody>
        </p:sp>
        <p:sp>
          <p:nvSpPr>
            <p:cNvPr id="7" name="AutoShape 7"/>
            <p:cNvSpPr/>
            <p:nvPr/>
          </p:nvSpPr>
          <p:spPr>
            <a:xfrm rot="5400000">
              <a:off x="-434777" y="2918203"/>
              <a:ext cx="2512689" cy="116501"/>
            </a:xfrm>
            <a:prstGeom prst="rect">
              <a:avLst/>
            </a:prstGeom>
            <a:solidFill>
              <a:srgbClr val="FFCC37"/>
            </a:solidFill>
          </p:spPr>
          <p:txBody>
            <a:bodyPr/>
            <a:lstStyle/>
            <a:p>
              <a:endParaRPr lang="en-US"/>
            </a:p>
          </p:txBody>
        </p:sp>
      </p:grpSp>
      <p:sp>
        <p:nvSpPr>
          <p:cNvPr id="8" name="AutoShape 8"/>
          <p:cNvSpPr/>
          <p:nvPr/>
        </p:nvSpPr>
        <p:spPr>
          <a:xfrm rot="-10800000">
            <a:off x="1617345" y="3795568"/>
            <a:ext cx="2318945"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9" name="AutoShape 9"/>
          <p:cNvSpPr/>
          <p:nvPr/>
        </p:nvSpPr>
        <p:spPr>
          <a:xfrm rot="-9165546">
            <a:off x="1500413" y="5903869"/>
            <a:ext cx="2578890"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10" name="AutoShape 10"/>
          <p:cNvSpPr/>
          <p:nvPr/>
        </p:nvSpPr>
        <p:spPr>
          <a:xfrm rot="8161341">
            <a:off x="1186372" y="6257763"/>
            <a:ext cx="3215957"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11" name="AutoShape 11"/>
          <p:cNvSpPr/>
          <p:nvPr/>
        </p:nvSpPr>
        <p:spPr>
          <a:xfrm rot="-10800000">
            <a:off x="1649060" y="8424486"/>
            <a:ext cx="2318945" cy="0"/>
          </a:xfrm>
          <a:prstGeom prst="line">
            <a:avLst/>
          </a:prstGeom>
          <a:ln w="47625" cap="rnd">
            <a:solidFill>
              <a:srgbClr val="FFCC37"/>
            </a:solidFill>
            <a:prstDash val="solid"/>
            <a:headEnd type="none" w="sm" len="sm"/>
            <a:tailEnd type="triangle" w="lg" len="med"/>
          </a:ln>
        </p:spPr>
        <p:txBody>
          <a:bodyPr/>
          <a:lstStyle/>
          <a:p>
            <a:endParaRPr lang="en-US"/>
          </a:p>
        </p:txBody>
      </p:sp>
      <p:pic>
        <p:nvPicPr>
          <p:cNvPr id="12" name="Picture 12"/>
          <p:cNvPicPr>
            <a:picLocks noChangeAspect="1"/>
          </p:cNvPicPr>
          <p:nvPr/>
        </p:nvPicPr>
        <p:blipFill>
          <a:blip r:embed="rId10">
            <a:alphaModFix amt="39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640636" y="208239"/>
            <a:ext cx="2465643" cy="2735803"/>
          </a:xfrm>
          <a:prstGeom prst="rect">
            <a:avLst/>
          </a:prstGeom>
        </p:spPr>
      </p:pic>
      <p:pic>
        <p:nvPicPr>
          <p:cNvPr id="13" name="Picture 13"/>
          <p:cNvPicPr>
            <a:picLocks noChangeAspect="1"/>
          </p:cNvPicPr>
          <p:nvPr/>
        </p:nvPicPr>
        <p:blipFill>
          <a:blip r:embed="rId12">
            <a:alphaModFix amt="48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24425">
            <a:off x="11371515" y="3593638"/>
            <a:ext cx="1884611" cy="188461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620417" y="961248"/>
            <a:ext cx="2186350" cy="3705678"/>
          </a:xfrm>
          <a:prstGeom prst="rect">
            <a:avLst/>
          </a:prstGeom>
        </p:spPr>
      </p:pic>
      <p:pic>
        <p:nvPicPr>
          <p:cNvPr id="15" name="Picture 15"/>
          <p:cNvPicPr>
            <a:picLocks noChangeAspect="1"/>
          </p:cNvPicPr>
          <p:nvPr/>
        </p:nvPicPr>
        <p:blipFill>
          <a:blip r:embed="rId16" cstate="print">
            <a:alphaModFix amt="29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650625" y="886642"/>
            <a:ext cx="1217349" cy="4114800"/>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773052" y="208239"/>
            <a:ext cx="4715022" cy="4715022"/>
          </a:xfrm>
          <a:prstGeom prst="rect">
            <a:avLst/>
          </a:prstGeom>
        </p:spPr>
      </p:pic>
      <p:sp>
        <p:nvSpPr>
          <p:cNvPr id="17" name="TextBox 17"/>
          <p:cNvSpPr txBox="1"/>
          <p:nvPr/>
        </p:nvSpPr>
        <p:spPr>
          <a:xfrm>
            <a:off x="10520380" y="7872476"/>
            <a:ext cx="6738920" cy="1935480"/>
          </a:xfrm>
          <a:prstGeom prst="rect">
            <a:avLst/>
          </a:prstGeom>
        </p:spPr>
        <p:txBody>
          <a:bodyPr lIns="0" tIns="0" rIns="0" bIns="0" rtlCol="0" anchor="t">
            <a:spAutoFit/>
          </a:bodyPr>
          <a:lstStyle/>
          <a:p>
            <a:pPr algn="ctr">
              <a:lnSpc>
                <a:spcPts val="7590"/>
              </a:lnSpc>
            </a:pPr>
            <a:r>
              <a:rPr lang="en-US" sz="6900">
                <a:solidFill>
                  <a:srgbClr val="FFCC37"/>
                </a:solidFill>
                <a:latin typeface="Quicksand Bold"/>
              </a:rPr>
              <a:t>SIMPLE QUESTIONS</a:t>
            </a:r>
          </a:p>
        </p:txBody>
      </p:sp>
      <p:sp>
        <p:nvSpPr>
          <p:cNvPr id="18" name="TextBox 18"/>
          <p:cNvSpPr txBox="1"/>
          <p:nvPr/>
        </p:nvSpPr>
        <p:spPr>
          <a:xfrm>
            <a:off x="10292832" y="6058798"/>
            <a:ext cx="7194017" cy="880110"/>
          </a:xfrm>
          <a:prstGeom prst="rect">
            <a:avLst/>
          </a:prstGeom>
        </p:spPr>
        <p:txBody>
          <a:bodyPr lIns="0" tIns="0" rIns="0" bIns="0" rtlCol="0" anchor="t">
            <a:spAutoFit/>
          </a:bodyPr>
          <a:lstStyle/>
          <a:p>
            <a:pPr algn="ctr">
              <a:lnSpc>
                <a:spcPts val="3510"/>
              </a:lnSpc>
            </a:pPr>
            <a:r>
              <a:rPr lang="en-US" sz="2700" spc="135">
                <a:solidFill>
                  <a:srgbClr val="FFFDF5"/>
                </a:solidFill>
                <a:latin typeface="Quicksand Bold"/>
              </a:rPr>
              <a:t> “What has more thermal energy, a cold chocolate milk or hot cocoa?”</a:t>
            </a:r>
          </a:p>
        </p:txBody>
      </p:sp>
      <p:sp>
        <p:nvSpPr>
          <p:cNvPr id="19" name="TextBox 19"/>
          <p:cNvSpPr txBox="1"/>
          <p:nvPr/>
        </p:nvSpPr>
        <p:spPr>
          <a:xfrm>
            <a:off x="767538" y="466492"/>
            <a:ext cx="7268160" cy="1935480"/>
          </a:xfrm>
          <a:prstGeom prst="rect">
            <a:avLst/>
          </a:prstGeom>
        </p:spPr>
        <p:txBody>
          <a:bodyPr lIns="0" tIns="0" rIns="0" bIns="0" rtlCol="0" anchor="t">
            <a:spAutoFit/>
          </a:bodyPr>
          <a:lstStyle/>
          <a:p>
            <a:pPr algn="ctr">
              <a:lnSpc>
                <a:spcPts val="7590"/>
              </a:lnSpc>
            </a:pPr>
            <a:r>
              <a:rPr lang="en-US" sz="6900">
                <a:solidFill>
                  <a:srgbClr val="FFCC37"/>
                </a:solidFill>
                <a:latin typeface="Quicksand Bold"/>
              </a:rPr>
              <a:t>MATCHING GAMES</a:t>
            </a:r>
          </a:p>
        </p:txBody>
      </p:sp>
      <p:sp>
        <p:nvSpPr>
          <p:cNvPr id="20" name="TextBox 20"/>
          <p:cNvSpPr txBox="1"/>
          <p:nvPr/>
        </p:nvSpPr>
        <p:spPr>
          <a:xfrm>
            <a:off x="4076208" y="3555538"/>
            <a:ext cx="3959490" cy="441960"/>
          </a:xfrm>
          <a:prstGeom prst="rect">
            <a:avLst/>
          </a:prstGeom>
        </p:spPr>
        <p:txBody>
          <a:bodyPr lIns="0" tIns="0" rIns="0" bIns="0" rtlCol="0" anchor="t">
            <a:spAutoFit/>
          </a:bodyPr>
          <a:lstStyle/>
          <a:p>
            <a:pPr>
              <a:lnSpc>
                <a:spcPts val="3510"/>
              </a:lnSpc>
            </a:pPr>
            <a:r>
              <a:rPr lang="en-US" sz="2700" spc="135">
                <a:solidFill>
                  <a:srgbClr val="FFFDF5"/>
                </a:solidFill>
                <a:latin typeface="Quicksand Bold"/>
              </a:rPr>
              <a:t>A ball on top of a hill</a:t>
            </a:r>
          </a:p>
        </p:txBody>
      </p:sp>
      <p:sp>
        <p:nvSpPr>
          <p:cNvPr id="21" name="TextBox 21"/>
          <p:cNvSpPr txBox="1"/>
          <p:nvPr/>
        </p:nvSpPr>
        <p:spPr>
          <a:xfrm>
            <a:off x="4076208" y="6308890"/>
            <a:ext cx="3959490" cy="880110"/>
          </a:xfrm>
          <a:prstGeom prst="rect">
            <a:avLst/>
          </a:prstGeom>
        </p:spPr>
        <p:txBody>
          <a:bodyPr lIns="0" tIns="0" rIns="0" bIns="0" rtlCol="0" anchor="t">
            <a:spAutoFit/>
          </a:bodyPr>
          <a:lstStyle/>
          <a:p>
            <a:pPr>
              <a:lnSpc>
                <a:spcPts val="3510"/>
              </a:lnSpc>
            </a:pPr>
            <a:r>
              <a:rPr lang="en-US" sz="2700" spc="135">
                <a:solidFill>
                  <a:srgbClr val="FFFDF5"/>
                </a:solidFill>
                <a:latin typeface="Quicksand Bold"/>
              </a:rPr>
              <a:t>An apple hanging in a tree</a:t>
            </a:r>
          </a:p>
        </p:txBody>
      </p:sp>
      <p:sp>
        <p:nvSpPr>
          <p:cNvPr id="22" name="TextBox 22"/>
          <p:cNvSpPr txBox="1"/>
          <p:nvPr/>
        </p:nvSpPr>
        <p:spPr>
          <a:xfrm>
            <a:off x="4076208" y="4925002"/>
            <a:ext cx="3959490" cy="441960"/>
          </a:xfrm>
          <a:prstGeom prst="rect">
            <a:avLst/>
          </a:prstGeom>
        </p:spPr>
        <p:txBody>
          <a:bodyPr lIns="0" tIns="0" rIns="0" bIns="0" rtlCol="0" anchor="t">
            <a:spAutoFit/>
          </a:bodyPr>
          <a:lstStyle/>
          <a:p>
            <a:pPr>
              <a:lnSpc>
                <a:spcPts val="3510"/>
              </a:lnSpc>
            </a:pPr>
            <a:r>
              <a:rPr lang="en-US" sz="2700" spc="135">
                <a:solidFill>
                  <a:srgbClr val="FFFDF5"/>
                </a:solidFill>
                <a:latin typeface="Quicksand Bold"/>
              </a:rPr>
              <a:t>Playing a drum</a:t>
            </a:r>
          </a:p>
        </p:txBody>
      </p:sp>
      <p:sp>
        <p:nvSpPr>
          <p:cNvPr id="23" name="TextBox 23"/>
          <p:cNvSpPr txBox="1"/>
          <p:nvPr/>
        </p:nvSpPr>
        <p:spPr>
          <a:xfrm>
            <a:off x="4076208" y="8184456"/>
            <a:ext cx="3959490" cy="441960"/>
          </a:xfrm>
          <a:prstGeom prst="rect">
            <a:avLst/>
          </a:prstGeom>
        </p:spPr>
        <p:txBody>
          <a:bodyPr lIns="0" tIns="0" rIns="0" bIns="0" rtlCol="0" anchor="t">
            <a:spAutoFit/>
          </a:bodyPr>
          <a:lstStyle/>
          <a:p>
            <a:pPr>
              <a:lnSpc>
                <a:spcPts val="3510"/>
              </a:lnSpc>
            </a:pPr>
            <a:r>
              <a:rPr lang="en-US" sz="2700" spc="135">
                <a:solidFill>
                  <a:srgbClr val="FFFDF5"/>
                </a:solidFill>
                <a:latin typeface="Quicksand Bold"/>
              </a:rPr>
              <a:t>Turning on the TV</a:t>
            </a:r>
          </a:p>
        </p:txBody>
      </p:sp>
      <p:sp>
        <p:nvSpPr>
          <p:cNvPr id="24" name="TextBox 24"/>
          <p:cNvSpPr txBox="1"/>
          <p:nvPr/>
        </p:nvSpPr>
        <p:spPr>
          <a:xfrm rot="-5400000">
            <a:off x="-675772" y="3365630"/>
            <a:ext cx="3959490" cy="626745"/>
          </a:xfrm>
          <a:prstGeom prst="rect">
            <a:avLst/>
          </a:prstGeom>
        </p:spPr>
        <p:txBody>
          <a:bodyPr lIns="0" tIns="0" rIns="0" bIns="0" rtlCol="0" anchor="t">
            <a:spAutoFit/>
          </a:bodyPr>
          <a:lstStyle/>
          <a:p>
            <a:pPr>
              <a:lnSpc>
                <a:spcPts val="5069"/>
              </a:lnSpc>
            </a:pPr>
            <a:r>
              <a:rPr lang="en-US" sz="3899" u="sng" spc="194">
                <a:solidFill>
                  <a:srgbClr val="FFCC37"/>
                </a:solidFill>
                <a:latin typeface="Quicksand Bold"/>
              </a:rPr>
              <a:t>Potential</a:t>
            </a:r>
          </a:p>
        </p:txBody>
      </p:sp>
      <p:sp>
        <p:nvSpPr>
          <p:cNvPr id="25" name="TextBox 25"/>
          <p:cNvSpPr txBox="1"/>
          <p:nvPr/>
        </p:nvSpPr>
        <p:spPr>
          <a:xfrm rot="-5400000">
            <a:off x="-675772" y="6333299"/>
            <a:ext cx="3959490" cy="626745"/>
          </a:xfrm>
          <a:prstGeom prst="rect">
            <a:avLst/>
          </a:prstGeom>
        </p:spPr>
        <p:txBody>
          <a:bodyPr lIns="0" tIns="0" rIns="0" bIns="0" rtlCol="0" anchor="t">
            <a:spAutoFit/>
          </a:bodyPr>
          <a:lstStyle/>
          <a:p>
            <a:pPr>
              <a:lnSpc>
                <a:spcPts val="5069"/>
              </a:lnSpc>
            </a:pPr>
            <a:r>
              <a:rPr lang="en-US" sz="3899" u="sng" spc="194">
                <a:solidFill>
                  <a:srgbClr val="FFCC37"/>
                </a:solidFill>
                <a:latin typeface="Quicksand Bold"/>
              </a:rPr>
              <a:t>Kinetic</a:t>
            </a:r>
          </a:p>
        </p:txBody>
      </p:sp>
      <p:sp>
        <p:nvSpPr>
          <p:cNvPr id="26" name="TextBox 26"/>
          <p:cNvSpPr txBox="1"/>
          <p:nvPr/>
        </p:nvSpPr>
        <p:spPr>
          <a:xfrm>
            <a:off x="13665803" y="2566217"/>
            <a:ext cx="750987" cy="679451"/>
          </a:xfrm>
          <a:prstGeom prst="rect">
            <a:avLst/>
          </a:prstGeom>
        </p:spPr>
        <p:txBody>
          <a:bodyPr lIns="0" tIns="0" rIns="0" bIns="0" rtlCol="0" anchor="t">
            <a:spAutoFit/>
          </a:bodyPr>
          <a:lstStyle/>
          <a:p>
            <a:pPr algn="ctr">
              <a:lnSpc>
                <a:spcPts val="5599"/>
              </a:lnSpc>
              <a:spcBef>
                <a:spcPct val="0"/>
              </a:spcBef>
            </a:pPr>
            <a:r>
              <a:rPr lang="en-US" sz="3999" spc="199">
                <a:solidFill>
                  <a:srgbClr val="FFCC37"/>
                </a:solidFill>
                <a:latin typeface="Quicksand Bold"/>
              </a:rPr>
              <a:t>or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61352" y="1028700"/>
            <a:ext cx="933998" cy="90597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8234" y="1028700"/>
            <a:ext cx="1258413" cy="905971"/>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28807" y="1028700"/>
            <a:ext cx="905971" cy="905971"/>
          </a:xfrm>
          <a:prstGeom prst="rect">
            <a:avLst/>
          </a:prstGeom>
        </p:spPr>
      </p:pic>
      <p:sp>
        <p:nvSpPr>
          <p:cNvPr id="5" name="AutoShape 5"/>
          <p:cNvSpPr/>
          <p:nvPr/>
        </p:nvSpPr>
        <p:spPr>
          <a:xfrm>
            <a:off x="4384801" y="2526152"/>
            <a:ext cx="9518397" cy="87163"/>
          </a:xfrm>
          <a:prstGeom prst="rect">
            <a:avLst/>
          </a:prstGeom>
          <a:solidFill>
            <a:srgbClr val="5271FF"/>
          </a:solidFill>
        </p:spPr>
        <p:txBody>
          <a:bodyPr/>
          <a:lstStyle/>
          <a:p>
            <a:endParaRPr lang="en-US"/>
          </a:p>
        </p:txBody>
      </p:sp>
      <p:sp>
        <p:nvSpPr>
          <p:cNvPr id="6" name="AutoShape 6"/>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7" name="AutoShape 7"/>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31002" y="8235712"/>
            <a:ext cx="2140296" cy="1816576"/>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73852" y="8235712"/>
            <a:ext cx="2140296" cy="1816576"/>
          </a:xfrm>
          <a:prstGeom prst="rect">
            <a:avLst/>
          </a:prstGeom>
        </p:spPr>
      </p:pic>
      <p:sp>
        <p:nvSpPr>
          <p:cNvPr id="10" name="TextBox 10"/>
          <p:cNvSpPr txBox="1"/>
          <p:nvPr/>
        </p:nvSpPr>
        <p:spPr>
          <a:xfrm>
            <a:off x="1212101" y="4973801"/>
            <a:ext cx="15863798" cy="3762461"/>
          </a:xfrm>
          <a:prstGeom prst="rect">
            <a:avLst/>
          </a:prstGeom>
        </p:spPr>
        <p:txBody>
          <a:bodyPr lIns="0" tIns="0" rIns="0" bIns="0" rtlCol="0" anchor="t">
            <a:spAutoFit/>
          </a:bodyPr>
          <a:lstStyle/>
          <a:p>
            <a:pPr algn="ctr">
              <a:lnSpc>
                <a:spcPts val="7482"/>
              </a:lnSpc>
            </a:pPr>
            <a:r>
              <a:rPr lang="en-US" sz="5986" spc="299" dirty="0">
                <a:solidFill>
                  <a:srgbClr val="5271FF"/>
                </a:solidFill>
                <a:latin typeface="Quicksand Bold"/>
              </a:rPr>
              <a:t>Energy cannot be destroyed; it is simply transformed into different forms of energy.</a:t>
            </a:r>
          </a:p>
          <a:p>
            <a:pPr algn="ctr">
              <a:lnSpc>
                <a:spcPts val="7482"/>
              </a:lnSpc>
            </a:pPr>
            <a:endParaRPr lang="en-US" sz="5986" spc="299" dirty="0">
              <a:solidFill>
                <a:srgbClr val="5271FF"/>
              </a:solidFill>
              <a:latin typeface="Quicksand Bold"/>
            </a:endParaRPr>
          </a:p>
        </p:txBody>
      </p:sp>
      <p:sp>
        <p:nvSpPr>
          <p:cNvPr id="11" name="TextBox 11"/>
          <p:cNvSpPr txBox="1"/>
          <p:nvPr/>
        </p:nvSpPr>
        <p:spPr>
          <a:xfrm>
            <a:off x="4620396" y="3370218"/>
            <a:ext cx="8465652" cy="1069978"/>
          </a:xfrm>
          <a:prstGeom prst="rect">
            <a:avLst/>
          </a:prstGeom>
        </p:spPr>
        <p:txBody>
          <a:bodyPr lIns="0" tIns="0" rIns="0" bIns="0" rtlCol="0" anchor="t">
            <a:spAutoFit/>
          </a:bodyPr>
          <a:lstStyle/>
          <a:p>
            <a:pPr algn="ctr">
              <a:lnSpc>
                <a:spcPts val="4279"/>
              </a:lnSpc>
            </a:pPr>
            <a:r>
              <a:rPr lang="en-US" sz="3291" spc="164">
                <a:solidFill>
                  <a:srgbClr val="FFFDF5"/>
                </a:solidFill>
                <a:latin typeface="Quicksand Bold"/>
              </a:rPr>
              <a:t>THE LAW OF CONSERVATION OF ENERGY</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16192501" y="4653725"/>
            <a:ext cx="2095500" cy="87375"/>
          </a:xfrm>
          <a:prstGeom prst="rect">
            <a:avLst/>
          </a:prstGeom>
          <a:solidFill>
            <a:srgbClr val="FFCC37"/>
          </a:solidFill>
        </p:spPr>
        <p:txBody>
          <a:bodyPr/>
          <a:lstStyle/>
          <a:p>
            <a:endParaRPr lang="en-US"/>
          </a:p>
        </p:txBody>
      </p:sp>
      <p:sp>
        <p:nvSpPr>
          <p:cNvPr id="3" name="AutoShape 3"/>
          <p:cNvSpPr/>
          <p:nvPr/>
        </p:nvSpPr>
        <p:spPr>
          <a:xfrm>
            <a:off x="0" y="4653725"/>
            <a:ext cx="2088519" cy="87376"/>
          </a:xfrm>
          <a:prstGeom prst="rect">
            <a:avLst/>
          </a:prstGeom>
          <a:solidFill>
            <a:srgbClr val="FFCC37"/>
          </a:solidFill>
        </p:spPr>
        <p:txBody>
          <a:bodyPr/>
          <a:lstStyle/>
          <a:p>
            <a:endParaRPr lang="en-US"/>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7342" y="1943453"/>
            <a:ext cx="2797647" cy="279764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39155" y="6934959"/>
            <a:ext cx="1415568" cy="108290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50803" y="3903068"/>
            <a:ext cx="2017967"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832607" y="7710384"/>
            <a:ext cx="1422115" cy="51971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48729" y="7710384"/>
            <a:ext cx="1422115" cy="51971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144000" y="4629606"/>
            <a:ext cx="2172633" cy="2661725"/>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019445" y="4115302"/>
            <a:ext cx="4819678" cy="4114800"/>
          </a:xfrm>
          <a:prstGeom prst="rect">
            <a:avLst/>
          </a:prstGeom>
        </p:spPr>
      </p:pic>
      <p:sp>
        <p:nvSpPr>
          <p:cNvPr id="11" name="AutoShape 11"/>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2" name="TextBox 12"/>
          <p:cNvSpPr txBox="1"/>
          <p:nvPr/>
        </p:nvSpPr>
        <p:spPr>
          <a:xfrm>
            <a:off x="2187305" y="805856"/>
            <a:ext cx="13913390" cy="888365"/>
          </a:xfrm>
          <a:prstGeom prst="rect">
            <a:avLst/>
          </a:prstGeom>
        </p:spPr>
        <p:txBody>
          <a:bodyPr lIns="0" tIns="0" rIns="0" bIns="0" rtlCol="0" anchor="t">
            <a:spAutoFit/>
          </a:bodyPr>
          <a:lstStyle/>
          <a:p>
            <a:pPr algn="ctr">
              <a:lnSpc>
                <a:spcPts val="7000"/>
              </a:lnSpc>
            </a:pPr>
            <a:r>
              <a:rPr lang="en-US" sz="5600" spc="280">
                <a:solidFill>
                  <a:srgbClr val="FFCC37"/>
                </a:solidFill>
                <a:latin typeface="Quicksand Bold"/>
              </a:rPr>
              <a:t>Energy Transformations</a:t>
            </a:r>
          </a:p>
        </p:txBody>
      </p:sp>
      <p:sp>
        <p:nvSpPr>
          <p:cNvPr id="13" name="AutoShape 13"/>
          <p:cNvSpPr/>
          <p:nvPr/>
        </p:nvSpPr>
        <p:spPr>
          <a:xfrm rot="5400000">
            <a:off x="2503848" y="5408284"/>
            <a:ext cx="2345585" cy="0"/>
          </a:xfrm>
          <a:prstGeom prst="line">
            <a:avLst/>
          </a:prstGeom>
          <a:ln w="47625" cap="rnd">
            <a:solidFill>
              <a:srgbClr val="FFC303"/>
            </a:solidFill>
            <a:prstDash val="solid"/>
            <a:headEnd type="none" w="sm" len="sm"/>
            <a:tailEnd type="triangle" w="lg" len="med"/>
          </a:ln>
        </p:spPr>
        <p:txBody>
          <a:bodyPr/>
          <a:lstStyle/>
          <a:p>
            <a:endParaRPr lang="en-US"/>
          </a:p>
        </p:txBody>
      </p:sp>
      <p:sp>
        <p:nvSpPr>
          <p:cNvPr id="14" name="AutoShape 14"/>
          <p:cNvSpPr/>
          <p:nvPr/>
        </p:nvSpPr>
        <p:spPr>
          <a:xfrm rot="3185653">
            <a:off x="3725861" y="5065119"/>
            <a:ext cx="2423274" cy="0"/>
          </a:xfrm>
          <a:prstGeom prst="line">
            <a:avLst/>
          </a:prstGeom>
          <a:ln w="47625" cap="rnd">
            <a:solidFill>
              <a:srgbClr val="FFC303"/>
            </a:solidFill>
            <a:prstDash val="solid"/>
            <a:headEnd type="none" w="sm" len="sm"/>
            <a:tailEnd type="triangle" w="lg" len="med"/>
          </a:ln>
        </p:spPr>
        <p:txBody>
          <a:bodyPr/>
          <a:lstStyle/>
          <a:p>
            <a:endParaRPr lang="en-US"/>
          </a:p>
        </p:txBody>
      </p:sp>
      <p:sp>
        <p:nvSpPr>
          <p:cNvPr id="15" name="AutoShape 15"/>
          <p:cNvSpPr/>
          <p:nvPr/>
        </p:nvSpPr>
        <p:spPr>
          <a:xfrm rot="393272">
            <a:off x="7537327" y="6407445"/>
            <a:ext cx="1679270" cy="0"/>
          </a:xfrm>
          <a:prstGeom prst="line">
            <a:avLst/>
          </a:prstGeom>
          <a:ln w="47625" cap="rnd">
            <a:solidFill>
              <a:srgbClr val="FFC303"/>
            </a:solidFill>
            <a:prstDash val="solid"/>
            <a:headEnd type="none" w="sm" len="sm"/>
            <a:tailEnd type="triangle" w="lg" len="med"/>
          </a:ln>
        </p:spPr>
        <p:txBody>
          <a:bodyPr/>
          <a:lstStyle/>
          <a:p>
            <a:endParaRPr lang="en-US"/>
          </a:p>
        </p:txBody>
      </p:sp>
      <p:sp>
        <p:nvSpPr>
          <p:cNvPr id="16" name="TextBox 16"/>
          <p:cNvSpPr txBox="1"/>
          <p:nvPr/>
        </p:nvSpPr>
        <p:spPr>
          <a:xfrm>
            <a:off x="3543665" y="5124450"/>
            <a:ext cx="1711903" cy="637395"/>
          </a:xfrm>
          <a:prstGeom prst="rect">
            <a:avLst/>
          </a:prstGeom>
        </p:spPr>
        <p:txBody>
          <a:bodyPr lIns="0" tIns="0" rIns="0" bIns="0" rtlCol="0" anchor="t">
            <a:spAutoFit/>
          </a:bodyPr>
          <a:lstStyle/>
          <a:p>
            <a:pPr algn="ctr">
              <a:lnSpc>
                <a:spcPts val="2531"/>
              </a:lnSpc>
            </a:pPr>
            <a:r>
              <a:rPr lang="en-US" sz="1947" u="sng" spc="97">
                <a:solidFill>
                  <a:srgbClr val="FFCC37"/>
                </a:solidFill>
                <a:latin typeface="Quicksand Bold"/>
              </a:rPr>
              <a:t>Radiant Energy</a:t>
            </a:r>
          </a:p>
        </p:txBody>
      </p:sp>
      <p:sp>
        <p:nvSpPr>
          <p:cNvPr id="17" name="TextBox 17"/>
          <p:cNvSpPr txBox="1"/>
          <p:nvPr/>
        </p:nvSpPr>
        <p:spPr>
          <a:xfrm>
            <a:off x="2680672" y="8418056"/>
            <a:ext cx="4790172" cy="1016000"/>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Plants transform radiant energy from the sun to chemical energy so they can grow.</a:t>
            </a:r>
          </a:p>
        </p:txBody>
      </p:sp>
      <p:sp>
        <p:nvSpPr>
          <p:cNvPr id="18" name="TextBox 18"/>
          <p:cNvSpPr txBox="1"/>
          <p:nvPr/>
        </p:nvSpPr>
        <p:spPr>
          <a:xfrm>
            <a:off x="9213827" y="3749260"/>
            <a:ext cx="2395086" cy="684459"/>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We turn those plants into food</a:t>
            </a:r>
          </a:p>
        </p:txBody>
      </p:sp>
      <p:sp>
        <p:nvSpPr>
          <p:cNvPr id="19" name="AutoShape 19"/>
          <p:cNvSpPr/>
          <p:nvPr/>
        </p:nvSpPr>
        <p:spPr>
          <a:xfrm rot="-404812">
            <a:off x="11310912" y="6552625"/>
            <a:ext cx="2437423" cy="0"/>
          </a:xfrm>
          <a:prstGeom prst="line">
            <a:avLst/>
          </a:prstGeom>
          <a:ln w="47625" cap="rnd">
            <a:solidFill>
              <a:srgbClr val="FFC303"/>
            </a:solidFill>
            <a:prstDash val="solid"/>
            <a:headEnd type="none" w="sm" len="sm"/>
            <a:tailEnd type="triangle" w="lg" len="med"/>
          </a:ln>
        </p:spPr>
        <p:txBody>
          <a:bodyPr/>
          <a:lstStyle/>
          <a:p>
            <a:endParaRPr lang="en-US"/>
          </a:p>
        </p:txBody>
      </p:sp>
      <p:sp>
        <p:nvSpPr>
          <p:cNvPr id="20" name="TextBox 20"/>
          <p:cNvSpPr txBox="1"/>
          <p:nvPr/>
        </p:nvSpPr>
        <p:spPr>
          <a:xfrm>
            <a:off x="12108543" y="8418056"/>
            <a:ext cx="4641482" cy="1033587"/>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Our bodies turn these plants into chemical energy that we use to play and grow.</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6" name="Google Shape;96;p2">
            <a:extLst>
              <a:ext uri="{FF2B5EF4-FFF2-40B4-BE49-F238E27FC236}">
                <a16:creationId xmlns:a16="http://schemas.microsoft.com/office/drawing/2014/main" id="{6FEA26BE-8562-4BCC-A09A-1850DEB67D03}"/>
              </a:ext>
            </a:extLst>
          </p:cNvPr>
          <p:cNvSpPr/>
          <p:nvPr/>
        </p:nvSpPr>
        <p:spPr>
          <a:xfrm>
            <a:off x="2" y="0"/>
            <a:ext cx="18287999" cy="10287000"/>
          </a:xfrm>
          <a:prstGeom prst="rect">
            <a:avLst/>
          </a:prstGeom>
          <a:solidFill>
            <a:srgbClr val="5271FF"/>
          </a:solidFill>
          <a:ln>
            <a:noFill/>
          </a:ln>
        </p:spPr>
        <p:txBody>
          <a:bodyPr spcFirstLastPara="1" wrap="square" lIns="91425" tIns="91425" rIns="91425" bIns="91425" anchor="ctr" anchorCtr="0">
            <a:noAutofit/>
          </a:bodyPr>
          <a:lstStyle/>
          <a:p>
            <a:pPr defTabSz="914445">
              <a:buClr>
                <a:srgbClr val="000000"/>
              </a:buClr>
              <a:defRPr/>
            </a:pPr>
            <a:endParaRPr sz="1400" kern="0">
              <a:solidFill>
                <a:srgbClr val="000000"/>
              </a:solidFill>
              <a:latin typeface="Quicksand" panose="020B0604020202020204" charset="0"/>
              <a:cs typeface="Arial"/>
              <a:sym typeface="Arial"/>
            </a:endParaRPr>
          </a:p>
        </p:txBody>
      </p:sp>
      <p:pic>
        <p:nvPicPr>
          <p:cNvPr id="7" name="countdown">
            <a:hlinkClick r:id="" action="ppaction://media"/>
            <a:extLst>
              <a:ext uri="{FF2B5EF4-FFF2-40B4-BE49-F238E27FC236}">
                <a16:creationId xmlns:a16="http://schemas.microsoft.com/office/drawing/2014/main" id="{88830749-280F-4F35-B02E-4AB4D0AFC69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714205" y="965204"/>
            <a:ext cx="14856174" cy="8356598"/>
          </a:xfrm>
          <a:prstGeom prst="rect">
            <a:avLst/>
          </a:prstGeom>
        </p:spPr>
      </p:pic>
    </p:spTree>
    <p:custDataLst>
      <p:tags r:id="rId2"/>
    </p:custDataLst>
    <p:extLst>
      <p:ext uri="{BB962C8B-B14F-4D97-AF65-F5344CB8AC3E}">
        <p14:creationId xmlns:p14="http://schemas.microsoft.com/office/powerpoint/2010/main" val="3610624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16195991" y="2169474"/>
            <a:ext cx="2092009" cy="87376"/>
          </a:xfrm>
          <a:prstGeom prst="rect">
            <a:avLst/>
          </a:prstGeom>
          <a:solidFill>
            <a:srgbClr val="FFCC37"/>
          </a:solidFill>
        </p:spPr>
        <p:txBody>
          <a:bodyPr/>
          <a:lstStyle/>
          <a:p>
            <a:endParaRPr lang="en-US"/>
          </a:p>
        </p:txBody>
      </p:sp>
      <p:sp>
        <p:nvSpPr>
          <p:cNvPr id="3" name="AutoShape 3"/>
          <p:cNvSpPr/>
          <p:nvPr/>
        </p:nvSpPr>
        <p:spPr>
          <a:xfrm>
            <a:off x="-17126" y="2169474"/>
            <a:ext cx="2109136" cy="87376"/>
          </a:xfrm>
          <a:prstGeom prst="rect">
            <a:avLst/>
          </a:prstGeom>
          <a:solidFill>
            <a:srgbClr val="FFCC37"/>
          </a:solidFill>
        </p:spPr>
        <p:txBody>
          <a:bodyPr/>
          <a:lstStyle/>
          <a:p>
            <a:endParaRPr lang="en-US"/>
          </a:p>
        </p:txBody>
      </p:sp>
      <p:sp>
        <p:nvSpPr>
          <p:cNvPr id="4" name="AutoShape 4"/>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5" name="Picture 5"/>
          <p:cNvPicPr>
            <a:picLocks noChangeAspect="1"/>
          </p:cNvPicPr>
          <p:nvPr/>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98302" y="3948827"/>
            <a:ext cx="4911169" cy="491116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16168" y="5143500"/>
            <a:ext cx="2455664" cy="247422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01384" y="4737994"/>
            <a:ext cx="3285232" cy="3285232"/>
          </a:xfrm>
          <a:prstGeom prst="rect">
            <a:avLst/>
          </a:prstGeom>
        </p:spPr>
      </p:pic>
      <p:sp>
        <p:nvSpPr>
          <p:cNvPr id="8" name="TextBox 8"/>
          <p:cNvSpPr txBox="1"/>
          <p:nvPr/>
        </p:nvSpPr>
        <p:spPr>
          <a:xfrm>
            <a:off x="2187305" y="555942"/>
            <a:ext cx="13913390" cy="888365"/>
          </a:xfrm>
          <a:prstGeom prst="rect">
            <a:avLst/>
          </a:prstGeom>
        </p:spPr>
        <p:txBody>
          <a:bodyPr lIns="0" tIns="0" rIns="0" bIns="0" rtlCol="0" anchor="t">
            <a:spAutoFit/>
          </a:bodyPr>
          <a:lstStyle/>
          <a:p>
            <a:pPr algn="ctr">
              <a:lnSpc>
                <a:spcPts val="7000"/>
              </a:lnSpc>
            </a:pPr>
            <a:r>
              <a:rPr lang="en-US" sz="5600" spc="280">
                <a:solidFill>
                  <a:srgbClr val="FFCC37"/>
                </a:solidFill>
                <a:latin typeface="Quicksand Bold"/>
              </a:rPr>
              <a:t>Complex Energy Transformations</a:t>
            </a:r>
          </a:p>
        </p:txBody>
      </p:sp>
      <p:sp>
        <p:nvSpPr>
          <p:cNvPr id="9" name="TextBox 9"/>
          <p:cNvSpPr txBox="1"/>
          <p:nvPr/>
        </p:nvSpPr>
        <p:spPr>
          <a:xfrm>
            <a:off x="2561136" y="2021684"/>
            <a:ext cx="13165728" cy="335332"/>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Consider how much energy and how many transformations are required for seemingly simple items.</a:t>
            </a:r>
          </a:p>
        </p:txBody>
      </p:sp>
      <p:sp>
        <p:nvSpPr>
          <p:cNvPr id="10" name="TextBox 10"/>
          <p:cNvSpPr txBox="1"/>
          <p:nvPr/>
        </p:nvSpPr>
        <p:spPr>
          <a:xfrm>
            <a:off x="5765738" y="4611441"/>
            <a:ext cx="1411390" cy="684459"/>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Plowing the fields</a:t>
            </a:r>
          </a:p>
        </p:txBody>
      </p:sp>
      <p:sp>
        <p:nvSpPr>
          <p:cNvPr id="11" name="TextBox 11"/>
          <p:cNvSpPr txBox="1"/>
          <p:nvPr/>
        </p:nvSpPr>
        <p:spPr>
          <a:xfrm>
            <a:off x="7177128" y="3601549"/>
            <a:ext cx="1478081" cy="684459"/>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Planting the seeds</a:t>
            </a:r>
          </a:p>
        </p:txBody>
      </p:sp>
      <p:sp>
        <p:nvSpPr>
          <p:cNvPr id="12" name="TextBox 12"/>
          <p:cNvSpPr txBox="1"/>
          <p:nvPr/>
        </p:nvSpPr>
        <p:spPr>
          <a:xfrm>
            <a:off x="9191825" y="3601549"/>
            <a:ext cx="1594791" cy="684459"/>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Watering systems</a:t>
            </a:r>
          </a:p>
        </p:txBody>
      </p:sp>
      <p:sp>
        <p:nvSpPr>
          <p:cNvPr id="13" name="TextBox 13"/>
          <p:cNvSpPr txBox="1"/>
          <p:nvPr/>
        </p:nvSpPr>
        <p:spPr>
          <a:xfrm>
            <a:off x="10834241" y="4611441"/>
            <a:ext cx="1678155" cy="684459"/>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Harvesting machines</a:t>
            </a:r>
          </a:p>
        </p:txBody>
      </p:sp>
      <p:sp>
        <p:nvSpPr>
          <p:cNvPr id="14" name="TextBox 14"/>
          <p:cNvSpPr txBox="1"/>
          <p:nvPr/>
        </p:nvSpPr>
        <p:spPr>
          <a:xfrm>
            <a:off x="11247054" y="6014568"/>
            <a:ext cx="1844883" cy="684459"/>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Sorting machines</a:t>
            </a:r>
          </a:p>
        </p:txBody>
      </p:sp>
      <p:sp>
        <p:nvSpPr>
          <p:cNvPr id="15" name="TextBox 15"/>
          <p:cNvSpPr txBox="1"/>
          <p:nvPr/>
        </p:nvSpPr>
        <p:spPr>
          <a:xfrm>
            <a:off x="10667513" y="7570096"/>
            <a:ext cx="2011611" cy="684459"/>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Transportation to stores</a:t>
            </a:r>
          </a:p>
        </p:txBody>
      </p:sp>
      <p:sp>
        <p:nvSpPr>
          <p:cNvPr id="16" name="TextBox 16"/>
          <p:cNvSpPr txBox="1"/>
          <p:nvPr/>
        </p:nvSpPr>
        <p:spPr>
          <a:xfrm>
            <a:off x="7946457" y="8373767"/>
            <a:ext cx="2395086" cy="684459"/>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Transportation home</a:t>
            </a:r>
          </a:p>
        </p:txBody>
      </p:sp>
      <p:sp>
        <p:nvSpPr>
          <p:cNvPr id="17" name="TextBox 17"/>
          <p:cNvSpPr txBox="1"/>
          <p:nvPr/>
        </p:nvSpPr>
        <p:spPr>
          <a:xfrm>
            <a:off x="5962627" y="7570096"/>
            <a:ext cx="1411390" cy="684459"/>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Cooking the corn</a:t>
            </a:r>
          </a:p>
        </p:txBody>
      </p:sp>
      <p:sp>
        <p:nvSpPr>
          <p:cNvPr id="18" name="TextBox 18"/>
          <p:cNvSpPr txBox="1"/>
          <p:nvPr/>
        </p:nvSpPr>
        <p:spPr>
          <a:xfrm>
            <a:off x="5632355" y="5840004"/>
            <a:ext cx="1411390" cy="1033587"/>
          </a:xfrm>
          <a:prstGeom prst="rect">
            <a:avLst/>
          </a:prstGeom>
        </p:spPr>
        <p:txBody>
          <a:bodyPr lIns="0" tIns="0" rIns="0" bIns="0" rtlCol="0" anchor="t">
            <a:spAutoFit/>
          </a:bodyPr>
          <a:lstStyle/>
          <a:p>
            <a:pPr algn="ctr">
              <a:lnSpc>
                <a:spcPts val="2805"/>
              </a:lnSpc>
            </a:pPr>
            <a:r>
              <a:rPr lang="en-US" sz="1934" spc="96">
                <a:solidFill>
                  <a:srgbClr val="FFFDF5"/>
                </a:solidFill>
                <a:latin typeface="Quicksand Bold"/>
              </a:rPr>
              <a:t>Eating the corn for energy</a:t>
            </a:r>
          </a:p>
        </p:txBody>
      </p:sp>
      <p:sp>
        <p:nvSpPr>
          <p:cNvPr id="19" name="AutoShape 19"/>
          <p:cNvSpPr/>
          <p:nvPr/>
        </p:nvSpPr>
        <p:spPr>
          <a:xfrm rot="-2460746">
            <a:off x="7124709" y="4635253"/>
            <a:ext cx="554488"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20" name="AutoShape 20"/>
          <p:cNvSpPr/>
          <p:nvPr/>
        </p:nvSpPr>
        <p:spPr>
          <a:xfrm>
            <a:off x="8689756" y="4062294"/>
            <a:ext cx="554488"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21" name="AutoShape 21"/>
          <p:cNvSpPr/>
          <p:nvPr/>
        </p:nvSpPr>
        <p:spPr>
          <a:xfrm rot="2431766">
            <a:off x="10330797" y="4560692"/>
            <a:ext cx="554488"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22" name="AutoShape 22"/>
          <p:cNvSpPr/>
          <p:nvPr/>
        </p:nvSpPr>
        <p:spPr>
          <a:xfrm rot="4020579">
            <a:off x="11145982" y="5761137"/>
            <a:ext cx="554488"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23" name="AutoShape 23"/>
          <p:cNvSpPr/>
          <p:nvPr/>
        </p:nvSpPr>
        <p:spPr>
          <a:xfrm rot="7219006">
            <a:off x="11058535" y="7156255"/>
            <a:ext cx="554488"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24" name="AutoShape 24"/>
          <p:cNvSpPr/>
          <p:nvPr/>
        </p:nvSpPr>
        <p:spPr>
          <a:xfrm rot="8440114">
            <a:off x="10255980" y="8203442"/>
            <a:ext cx="554488"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25" name="AutoShape 25"/>
          <p:cNvSpPr/>
          <p:nvPr/>
        </p:nvSpPr>
        <p:spPr>
          <a:xfrm rot="-8795259">
            <a:off x="7409956" y="8259318"/>
            <a:ext cx="554488"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26" name="AutoShape 26"/>
          <p:cNvSpPr/>
          <p:nvPr/>
        </p:nvSpPr>
        <p:spPr>
          <a:xfrm rot="-7126395">
            <a:off x="6484906" y="7234747"/>
            <a:ext cx="554488"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27" name="AutoShape 27"/>
          <p:cNvSpPr/>
          <p:nvPr/>
        </p:nvSpPr>
        <p:spPr>
          <a:xfrm>
            <a:off x="6946429" y="6380599"/>
            <a:ext cx="426201" cy="0"/>
          </a:xfrm>
          <a:prstGeom prst="line">
            <a:avLst/>
          </a:prstGeom>
          <a:ln w="47625" cap="rnd">
            <a:solidFill>
              <a:srgbClr val="FFCC37"/>
            </a:solidFill>
            <a:prstDash val="solid"/>
            <a:headEnd type="none" w="sm" len="sm"/>
            <a:tailEnd type="triangle" w="lg" len="med"/>
          </a:ln>
        </p:spPr>
        <p:txBody>
          <a:bodyPr/>
          <a:lstStyle/>
          <a:p>
            <a:endParaRPr lang="en-US"/>
          </a:p>
        </p:txBody>
      </p:sp>
      <p:sp>
        <p:nvSpPr>
          <p:cNvPr id="28" name="TextBox 28"/>
          <p:cNvSpPr txBox="1"/>
          <p:nvPr/>
        </p:nvSpPr>
        <p:spPr>
          <a:xfrm>
            <a:off x="1064903" y="4262319"/>
            <a:ext cx="2992466" cy="3504437"/>
          </a:xfrm>
          <a:prstGeom prst="rect">
            <a:avLst/>
          </a:prstGeom>
        </p:spPr>
        <p:txBody>
          <a:bodyPr lIns="0" tIns="0" rIns="0" bIns="0" rtlCol="0" anchor="t">
            <a:spAutoFit/>
          </a:bodyPr>
          <a:lstStyle/>
          <a:p>
            <a:pPr algn="ctr">
              <a:lnSpc>
                <a:spcPts val="4671"/>
              </a:lnSpc>
            </a:pPr>
            <a:r>
              <a:rPr lang="en-US" sz="2700" spc="135" dirty="0">
                <a:solidFill>
                  <a:srgbClr val="FFCC37"/>
                </a:solidFill>
                <a:latin typeface="Quicksand Bold"/>
              </a:rPr>
              <a:t>Corn comes from a cycle of electrical, mechanical, and radiant energy conversions. </a:t>
            </a:r>
          </a:p>
        </p:txBody>
      </p:sp>
      <p:sp>
        <p:nvSpPr>
          <p:cNvPr id="29" name="TextBox 29"/>
          <p:cNvSpPr txBox="1"/>
          <p:nvPr/>
        </p:nvSpPr>
        <p:spPr>
          <a:xfrm>
            <a:off x="13930520" y="4266180"/>
            <a:ext cx="3592688" cy="3504437"/>
          </a:xfrm>
          <a:prstGeom prst="rect">
            <a:avLst/>
          </a:prstGeom>
        </p:spPr>
        <p:txBody>
          <a:bodyPr lIns="0" tIns="0" rIns="0" bIns="0" rtlCol="0" anchor="t">
            <a:spAutoFit/>
          </a:bodyPr>
          <a:lstStyle/>
          <a:p>
            <a:pPr algn="ctr">
              <a:lnSpc>
                <a:spcPts val="4671"/>
              </a:lnSpc>
            </a:pPr>
            <a:r>
              <a:rPr lang="en-US" sz="2700" spc="135" dirty="0">
                <a:solidFill>
                  <a:srgbClr val="FFCC37"/>
                </a:solidFill>
                <a:latin typeface="Quicksand Bold"/>
              </a:rPr>
              <a:t>Many of these activities also come with a variety of unintentional energy conversions. </a:t>
            </a:r>
          </a:p>
        </p:txBody>
      </p:sp>
      <p:grpSp>
        <p:nvGrpSpPr>
          <p:cNvPr id="30" name="Group 29">
            <a:extLst>
              <a:ext uri="{FF2B5EF4-FFF2-40B4-BE49-F238E27FC236}">
                <a16:creationId xmlns:a16="http://schemas.microsoft.com/office/drawing/2014/main" id="{6B8DA548-7D84-AF4F-93E1-A6C24BFA8350}"/>
              </a:ext>
            </a:extLst>
          </p:cNvPr>
          <p:cNvGrpSpPr/>
          <p:nvPr/>
        </p:nvGrpSpPr>
        <p:grpSpPr>
          <a:xfrm>
            <a:off x="-19948" y="107323"/>
            <a:ext cx="1300765" cy="1197970"/>
            <a:chOff x="11088984" y="3424485"/>
            <a:chExt cx="5241672" cy="3438029"/>
          </a:xfrm>
        </p:grpSpPr>
        <p:pic>
          <p:nvPicPr>
            <p:cNvPr id="31" name="Picture 10">
              <a:extLst>
                <a:ext uri="{FF2B5EF4-FFF2-40B4-BE49-F238E27FC236}">
                  <a16:creationId xmlns:a16="http://schemas.microsoft.com/office/drawing/2014/main" id="{61A143A5-908D-8240-822F-2D4FD03F966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64685" y="3424485"/>
              <a:ext cx="3890274" cy="3438029"/>
            </a:xfrm>
            <a:prstGeom prst="rect">
              <a:avLst/>
            </a:prstGeom>
          </p:spPr>
        </p:pic>
        <p:sp>
          <p:nvSpPr>
            <p:cNvPr id="32" name="TextBox 15">
              <a:extLst>
                <a:ext uri="{FF2B5EF4-FFF2-40B4-BE49-F238E27FC236}">
                  <a16:creationId xmlns:a16="http://schemas.microsoft.com/office/drawing/2014/main" id="{8017B955-AE2C-7D47-9894-DD3C24152EDD}"/>
                </a:ext>
              </a:extLst>
            </p:cNvPr>
            <p:cNvSpPr txBox="1"/>
            <p:nvPr/>
          </p:nvSpPr>
          <p:spPr>
            <a:xfrm rot="21236252">
              <a:off x="11088984" y="3795976"/>
              <a:ext cx="5241672" cy="1514828"/>
            </a:xfrm>
            <a:prstGeom prst="rect">
              <a:avLst/>
            </a:prstGeom>
          </p:spPr>
          <p:txBody>
            <a:bodyPr wrap="square" lIns="0" tIns="0" rIns="0" bIns="0" rtlCol="0" anchor="t">
              <a:spAutoFit/>
            </a:bodyPr>
            <a:lstStyle/>
            <a:p>
              <a:pPr algn="ctr">
                <a:lnSpc>
                  <a:spcPts val="5199"/>
                </a:lnSpc>
              </a:pPr>
              <a:r>
                <a:rPr lang="en-US" sz="900" spc="199" dirty="0">
                  <a:solidFill>
                    <a:schemeClr val="bg1"/>
                  </a:solidFill>
                  <a:latin typeface="Quicksand Bold"/>
                </a:rPr>
                <a:t>PRIMARY</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500"/>
                                        <p:tgtEl>
                                          <p:spTgt spid="27"/>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r="32316"/>
          <a:stretch>
            <a:fillRect/>
          </a:stretch>
        </p:blipFill>
        <p:spPr>
          <a:xfrm>
            <a:off x="-17126" y="0"/>
            <a:ext cx="7637126" cy="10362329"/>
          </a:xfrm>
          <a:prstGeom prst="rect">
            <a:avLst/>
          </a:prstGeom>
        </p:spPr>
      </p:pic>
      <p:pic>
        <p:nvPicPr>
          <p:cNvPr id="3" name="Picture 3"/>
          <p:cNvPicPr>
            <a:picLocks noChangeAspect="1"/>
          </p:cNvPicPr>
          <p:nvPr/>
        </p:nvPicPr>
        <p:blipFill>
          <a:blip r:embed="rId5"/>
          <a:srcRect/>
          <a:stretch>
            <a:fillRect/>
          </a:stretch>
        </p:blipFill>
        <p:spPr>
          <a:xfrm>
            <a:off x="12549223" y="0"/>
            <a:ext cx="5738777" cy="10362329"/>
          </a:xfrm>
          <a:prstGeom prst="rect">
            <a:avLst/>
          </a:prstGeom>
        </p:spPr>
      </p:pic>
      <p:sp>
        <p:nvSpPr>
          <p:cNvPr id="4" name="AutoShape 4"/>
          <p:cNvSpPr/>
          <p:nvPr/>
        </p:nvSpPr>
        <p:spPr>
          <a:xfrm>
            <a:off x="4510890" y="1"/>
            <a:ext cx="9266220" cy="10398816"/>
          </a:xfrm>
          <a:prstGeom prst="rect">
            <a:avLst/>
          </a:prstGeom>
          <a:solidFill>
            <a:srgbClr val="FFCC37"/>
          </a:solidFill>
        </p:spPr>
        <p:txBody>
          <a:bodyPr/>
          <a:lstStyle/>
          <a:p>
            <a:endParaRPr lang="en-US"/>
          </a:p>
        </p:txBody>
      </p:sp>
      <p:sp>
        <p:nvSpPr>
          <p:cNvPr id="5" name="TextBox 5"/>
          <p:cNvSpPr txBox="1"/>
          <p:nvPr/>
        </p:nvSpPr>
        <p:spPr>
          <a:xfrm>
            <a:off x="4510890" y="2250910"/>
            <a:ext cx="9266220" cy="1353820"/>
          </a:xfrm>
          <a:prstGeom prst="rect">
            <a:avLst/>
          </a:prstGeom>
        </p:spPr>
        <p:txBody>
          <a:bodyPr lIns="0" tIns="0" rIns="0" bIns="0" rtlCol="0" anchor="t">
            <a:spAutoFit/>
          </a:bodyPr>
          <a:lstStyle/>
          <a:p>
            <a:pPr algn="ctr">
              <a:lnSpc>
                <a:spcPts val="10580"/>
              </a:lnSpc>
            </a:pPr>
            <a:r>
              <a:rPr lang="en-US" sz="9200" spc="92" dirty="0">
                <a:solidFill>
                  <a:srgbClr val="5271FF"/>
                </a:solidFill>
                <a:latin typeface="Fredoka One Bold"/>
              </a:rPr>
              <a:t>30% TO 40%</a:t>
            </a:r>
          </a:p>
        </p:txBody>
      </p:sp>
      <p:sp>
        <p:nvSpPr>
          <p:cNvPr id="6" name="TextBox 6"/>
          <p:cNvSpPr txBox="1"/>
          <p:nvPr/>
        </p:nvSpPr>
        <p:spPr>
          <a:xfrm>
            <a:off x="4570662" y="1400328"/>
            <a:ext cx="9146675" cy="529590"/>
          </a:xfrm>
          <a:prstGeom prst="rect">
            <a:avLst/>
          </a:prstGeom>
        </p:spPr>
        <p:txBody>
          <a:bodyPr lIns="0" tIns="0" rIns="0" bIns="0" rtlCol="0" anchor="t">
            <a:spAutoFit/>
          </a:bodyPr>
          <a:lstStyle/>
          <a:p>
            <a:pPr algn="ctr">
              <a:lnSpc>
                <a:spcPts val="4290"/>
              </a:lnSpc>
            </a:pPr>
            <a:endParaRPr/>
          </a:p>
        </p:txBody>
      </p:sp>
      <p:sp>
        <p:nvSpPr>
          <p:cNvPr id="7" name="TextBox 7"/>
          <p:cNvSpPr txBox="1"/>
          <p:nvPr/>
        </p:nvSpPr>
        <p:spPr>
          <a:xfrm>
            <a:off x="4704012" y="5789378"/>
            <a:ext cx="8879975" cy="2934393"/>
          </a:xfrm>
          <a:prstGeom prst="rect">
            <a:avLst/>
          </a:prstGeom>
        </p:spPr>
        <p:txBody>
          <a:bodyPr lIns="0" tIns="0" rIns="0" bIns="0" rtlCol="0" anchor="t">
            <a:spAutoFit/>
          </a:bodyPr>
          <a:lstStyle/>
          <a:p>
            <a:pPr marL="496571" lvl="1" indent="-248285" algn="ctr">
              <a:lnSpc>
                <a:spcPts val="3335"/>
              </a:lnSpc>
              <a:buFont typeface="Arial"/>
              <a:buChar char="•"/>
            </a:pPr>
            <a:r>
              <a:rPr lang="en-US" sz="2300" spc="115" dirty="0">
                <a:solidFill>
                  <a:srgbClr val="010101"/>
                </a:solidFill>
                <a:latin typeface="+mj-lt"/>
              </a:rPr>
              <a:t>If energy can't be destroyed, then why is this waste?</a:t>
            </a:r>
          </a:p>
          <a:p>
            <a:pPr algn="ctr">
              <a:lnSpc>
                <a:spcPts val="3335"/>
              </a:lnSpc>
            </a:pPr>
            <a:endParaRPr lang="en-US" sz="2300" spc="115" dirty="0">
              <a:solidFill>
                <a:srgbClr val="010101"/>
              </a:solidFill>
              <a:latin typeface="+mj-lt"/>
            </a:endParaRPr>
          </a:p>
          <a:p>
            <a:pPr marL="496571" lvl="1" indent="-248285" algn="ctr">
              <a:lnSpc>
                <a:spcPts val="3335"/>
              </a:lnSpc>
              <a:buFont typeface="Arial"/>
              <a:buChar char="•"/>
            </a:pPr>
            <a:r>
              <a:rPr lang="en-US" sz="2300" spc="115" dirty="0">
                <a:solidFill>
                  <a:srgbClr val="010101"/>
                </a:solidFill>
                <a:latin typeface="+mj-lt"/>
              </a:rPr>
              <a:t>What does the chemical energy of food become if we don’t eat it?</a:t>
            </a:r>
          </a:p>
          <a:p>
            <a:pPr algn="ctr">
              <a:lnSpc>
                <a:spcPts val="3335"/>
              </a:lnSpc>
            </a:pPr>
            <a:endParaRPr lang="en-US" sz="2300" spc="115" dirty="0">
              <a:solidFill>
                <a:srgbClr val="010101"/>
              </a:solidFill>
              <a:latin typeface="+mj-lt"/>
            </a:endParaRPr>
          </a:p>
          <a:p>
            <a:pPr marL="496571" lvl="1" indent="-248285" algn="ctr">
              <a:lnSpc>
                <a:spcPts val="3335"/>
              </a:lnSpc>
              <a:buFont typeface="Arial"/>
              <a:buChar char="•"/>
            </a:pPr>
            <a:r>
              <a:rPr lang="en-US" sz="2300" spc="115" dirty="0">
                <a:solidFill>
                  <a:srgbClr val="010101"/>
                </a:solidFill>
                <a:latin typeface="+mj-lt"/>
              </a:rPr>
              <a:t>Can you think of other items with energy conversion chains?</a:t>
            </a:r>
          </a:p>
          <a:p>
            <a:pPr algn="ctr">
              <a:lnSpc>
                <a:spcPts val="3335"/>
              </a:lnSpc>
            </a:pPr>
            <a:endParaRPr lang="en-US" sz="2300" spc="115" dirty="0">
              <a:solidFill>
                <a:srgbClr val="010101"/>
              </a:solidFill>
              <a:latin typeface="+mj-lt"/>
            </a:endParaRPr>
          </a:p>
        </p:txBody>
      </p:sp>
      <p:sp>
        <p:nvSpPr>
          <p:cNvPr id="8" name="TextBox 8"/>
          <p:cNvSpPr txBox="1"/>
          <p:nvPr/>
        </p:nvSpPr>
        <p:spPr>
          <a:xfrm>
            <a:off x="4570662" y="3916198"/>
            <a:ext cx="9146675" cy="495300"/>
          </a:xfrm>
          <a:prstGeom prst="rect">
            <a:avLst/>
          </a:prstGeom>
        </p:spPr>
        <p:txBody>
          <a:bodyPr lIns="0" tIns="0" rIns="0" bIns="0" rtlCol="0" anchor="t">
            <a:spAutoFit/>
          </a:bodyPr>
          <a:lstStyle/>
          <a:p>
            <a:pPr algn="ctr">
              <a:lnSpc>
                <a:spcPts val="3900"/>
              </a:lnSpc>
            </a:pPr>
            <a:r>
              <a:rPr lang="en-US" sz="3000" spc="150">
                <a:solidFill>
                  <a:srgbClr val="010101"/>
                </a:solidFill>
                <a:latin typeface="Quicksand Bold"/>
              </a:rPr>
              <a:t>Of Food In The USA Goes To Waste.</a:t>
            </a:r>
          </a:p>
        </p:txBody>
      </p:sp>
      <p:sp>
        <p:nvSpPr>
          <p:cNvPr id="9" name="AutoShape 9"/>
          <p:cNvSpPr/>
          <p:nvPr/>
        </p:nvSpPr>
        <p:spPr>
          <a:xfrm>
            <a:off x="5184978" y="4919180"/>
            <a:ext cx="7918045" cy="87376"/>
          </a:xfrm>
          <a:prstGeom prst="rect">
            <a:avLst/>
          </a:prstGeom>
          <a:solidFill>
            <a:srgbClr val="5271FF"/>
          </a:solidFill>
        </p:spPr>
        <p:txBody>
          <a:bodyPr/>
          <a:lstStyle/>
          <a:p>
            <a:endParaRPr lang="en-US"/>
          </a:p>
        </p:txBody>
      </p:sp>
      <p:sp>
        <p:nvSpPr>
          <p:cNvPr id="10" name="AutoShape 10"/>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1" name="AutoShape 11"/>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4373207" y="3242169"/>
            <a:ext cx="9541585" cy="87376"/>
          </a:xfrm>
          <a:prstGeom prst="rect">
            <a:avLst/>
          </a:prstGeom>
          <a:solidFill>
            <a:srgbClr val="FFCC37"/>
          </a:solidFill>
        </p:spPr>
        <p:txBody>
          <a:bodyPr/>
          <a:lstStyle/>
          <a:p>
            <a:endParaRPr lang="en-US"/>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9263" y="1507284"/>
            <a:ext cx="898853" cy="131216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5879" y="1550840"/>
            <a:ext cx="1225055" cy="122505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1523069"/>
            <a:ext cx="1479621" cy="13834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60667" y="1358234"/>
            <a:ext cx="1286201" cy="161026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32206" y="1726109"/>
            <a:ext cx="509349" cy="509349"/>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75" y="1492263"/>
            <a:ext cx="1510943" cy="148639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365729" y="1500909"/>
            <a:ext cx="1322512" cy="1427813"/>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917025" y="2104855"/>
            <a:ext cx="219920" cy="219920"/>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108891" y="1579415"/>
            <a:ext cx="132309" cy="132309"/>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370048" y="2549748"/>
            <a:ext cx="132309" cy="132309"/>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94304" y="2287196"/>
            <a:ext cx="132309" cy="132309"/>
          </a:xfrm>
          <a:prstGeom prst="rect">
            <a:avLst/>
          </a:prstGeom>
        </p:spPr>
      </p:pic>
      <p:sp>
        <p:nvSpPr>
          <p:cNvPr id="14" name="AutoShape 1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5" name="AutoShape 1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16" name="Picture 16"/>
          <p:cNvPicPr>
            <a:picLocks noChangeAspect="1"/>
          </p:cNvPicPr>
          <p:nvPr/>
        </p:nvPicPr>
        <p:blipFill>
          <a:blip r:embed="rId20">
            <a:alphaModFix amt="5100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234585" y="7787198"/>
            <a:ext cx="1874653" cy="2183002"/>
          </a:xfrm>
          <a:prstGeom prst="rect">
            <a:avLst/>
          </a:prstGeom>
        </p:spPr>
      </p:pic>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206674" y="7720523"/>
            <a:ext cx="1874653" cy="2183002"/>
          </a:xfrm>
          <a:prstGeom prst="rect">
            <a:avLst/>
          </a:prstGeom>
        </p:spPr>
      </p:pic>
      <p:sp>
        <p:nvSpPr>
          <p:cNvPr id="18" name="TextBox 18"/>
          <p:cNvSpPr txBox="1"/>
          <p:nvPr/>
        </p:nvSpPr>
        <p:spPr>
          <a:xfrm>
            <a:off x="2047167" y="4726953"/>
            <a:ext cx="14325688" cy="2334260"/>
          </a:xfrm>
          <a:prstGeom prst="rect">
            <a:avLst/>
          </a:prstGeom>
        </p:spPr>
        <p:txBody>
          <a:bodyPr lIns="0" tIns="0" rIns="0" bIns="0" rtlCol="0" anchor="t">
            <a:spAutoFit/>
          </a:bodyPr>
          <a:lstStyle/>
          <a:p>
            <a:pPr algn="ctr">
              <a:lnSpc>
                <a:spcPts val="9249"/>
              </a:lnSpc>
            </a:pPr>
            <a:r>
              <a:rPr lang="en-US" sz="7399" spc="369" dirty="0">
                <a:solidFill>
                  <a:srgbClr val="FFCC37"/>
                </a:solidFill>
                <a:latin typeface="Quicksand Bold"/>
              </a:rPr>
              <a:t>Renewable &amp; Non-Renewable Energy Sources.</a:t>
            </a:r>
          </a:p>
        </p:txBody>
      </p:sp>
      <p:sp>
        <p:nvSpPr>
          <p:cNvPr id="19" name="TextBox 19"/>
          <p:cNvSpPr txBox="1"/>
          <p:nvPr/>
        </p:nvSpPr>
        <p:spPr>
          <a:xfrm>
            <a:off x="4900862" y="3851988"/>
            <a:ext cx="8486275" cy="529590"/>
          </a:xfrm>
          <a:prstGeom prst="rect">
            <a:avLst/>
          </a:prstGeom>
        </p:spPr>
        <p:txBody>
          <a:bodyPr lIns="0" tIns="0" rIns="0" bIns="0" rtlCol="0" anchor="t">
            <a:spAutoFit/>
          </a:bodyPr>
          <a:lstStyle/>
          <a:p>
            <a:pPr algn="ctr">
              <a:lnSpc>
                <a:spcPts val="4290"/>
              </a:lnSpc>
            </a:pPr>
            <a:r>
              <a:rPr lang="en-US" sz="3300" spc="165">
                <a:solidFill>
                  <a:srgbClr val="FFFDF5"/>
                </a:solidFill>
                <a:latin typeface="Quicksand Bold"/>
              </a:rPr>
              <a:t>CLASSIFYING ENERGY SOURCES</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0" y="-36487"/>
            <a:ext cx="18288000" cy="4704251"/>
          </a:xfrm>
          <a:prstGeom prst="rect">
            <a:avLst/>
          </a:prstGeom>
          <a:solidFill>
            <a:srgbClr val="5271FF"/>
          </a:solidFill>
        </p:spPr>
        <p:txBody>
          <a:bodyPr/>
          <a:lstStyle/>
          <a:p>
            <a:endParaRPr lang="en-US"/>
          </a:p>
        </p:txBody>
      </p:sp>
      <p:sp>
        <p:nvSpPr>
          <p:cNvPr id="3" name="AutoShape 3"/>
          <p:cNvSpPr/>
          <p:nvPr/>
        </p:nvSpPr>
        <p:spPr>
          <a:xfrm>
            <a:off x="0" y="1802542"/>
            <a:ext cx="1631319" cy="87376"/>
          </a:xfrm>
          <a:prstGeom prst="rect">
            <a:avLst/>
          </a:prstGeom>
          <a:solidFill>
            <a:srgbClr val="FFCC37"/>
          </a:solidFill>
        </p:spPr>
        <p:txBody>
          <a:bodyPr/>
          <a:lstStyle/>
          <a:p>
            <a:endParaRPr lang="en-US"/>
          </a:p>
        </p:txBody>
      </p:sp>
      <p:sp>
        <p:nvSpPr>
          <p:cNvPr id="4" name="AutoShape 4"/>
          <p:cNvSpPr/>
          <p:nvPr/>
        </p:nvSpPr>
        <p:spPr>
          <a:xfrm>
            <a:off x="16649701" y="1802542"/>
            <a:ext cx="1638300" cy="87376"/>
          </a:xfrm>
          <a:prstGeom prst="rect">
            <a:avLst/>
          </a:prstGeom>
          <a:solidFill>
            <a:srgbClr val="FFCC37"/>
          </a:solidFill>
        </p:spPr>
        <p:txBody>
          <a:bodyPr/>
          <a:lstStyle/>
          <a:p>
            <a:endParaRPr lang="en-US"/>
          </a:p>
        </p:txBody>
      </p:sp>
      <p:sp>
        <p:nvSpPr>
          <p:cNvPr id="6" name="AutoShape 6"/>
          <p:cNvSpPr/>
          <p:nvPr/>
        </p:nvSpPr>
        <p:spPr>
          <a:xfrm>
            <a:off x="641176" y="3390900"/>
            <a:ext cx="8350965" cy="5684108"/>
          </a:xfrm>
          <a:prstGeom prst="rect">
            <a:avLst/>
          </a:prstGeom>
          <a:solidFill>
            <a:srgbClr val="FFFDF5"/>
          </a:solidFill>
        </p:spPr>
        <p:txBody>
          <a:bodyPr/>
          <a:lstStyle/>
          <a:p>
            <a:endParaRPr lang="en-US"/>
          </a:p>
        </p:txBody>
      </p:sp>
      <p:sp>
        <p:nvSpPr>
          <p:cNvPr id="7" name="AutoShape 7"/>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8" name="AutoShape 8"/>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12" name="TextBox 12"/>
          <p:cNvSpPr txBox="1"/>
          <p:nvPr/>
        </p:nvSpPr>
        <p:spPr>
          <a:xfrm>
            <a:off x="2187305" y="877347"/>
            <a:ext cx="13913390" cy="1774190"/>
          </a:xfrm>
          <a:prstGeom prst="rect">
            <a:avLst/>
          </a:prstGeom>
        </p:spPr>
        <p:txBody>
          <a:bodyPr lIns="0" tIns="0" rIns="0" bIns="0" rtlCol="0" anchor="t">
            <a:spAutoFit/>
          </a:bodyPr>
          <a:lstStyle/>
          <a:p>
            <a:pPr algn="ctr">
              <a:lnSpc>
                <a:spcPts val="7000"/>
              </a:lnSpc>
            </a:pPr>
            <a:r>
              <a:rPr lang="en-US" sz="5600" spc="280" dirty="0">
                <a:solidFill>
                  <a:srgbClr val="FFCC37"/>
                </a:solidFill>
                <a:latin typeface="+mj-lt"/>
              </a:rPr>
              <a:t> What Are The Two Classifications Of Energy Sources?</a:t>
            </a:r>
          </a:p>
        </p:txBody>
      </p:sp>
      <p:sp>
        <p:nvSpPr>
          <p:cNvPr id="17" name="TextBox 17"/>
          <p:cNvSpPr txBox="1"/>
          <p:nvPr/>
        </p:nvSpPr>
        <p:spPr>
          <a:xfrm>
            <a:off x="407326" y="9396606"/>
            <a:ext cx="17473348" cy="852294"/>
          </a:xfrm>
          <a:prstGeom prst="rect">
            <a:avLst/>
          </a:prstGeom>
        </p:spPr>
        <p:txBody>
          <a:bodyPr lIns="0" tIns="0" rIns="0" bIns="0" rtlCol="0" anchor="t">
            <a:spAutoFit/>
          </a:bodyPr>
          <a:lstStyle/>
          <a:p>
            <a:pPr algn="ctr">
              <a:lnSpc>
                <a:spcPts val="3432"/>
              </a:lnSpc>
            </a:pPr>
            <a:r>
              <a:rPr lang="en-US" sz="2640" spc="132" dirty="0">
                <a:solidFill>
                  <a:srgbClr val="010101"/>
                </a:solidFill>
                <a:latin typeface="Quicksand Bold"/>
              </a:rPr>
              <a:t> EACH OF THESE ENERGY CLASSIFICATIONS CAN BE BROKEN DOWN INTO MORE SPECIFIC TYPES OF ENERGY.</a:t>
            </a:r>
          </a:p>
        </p:txBody>
      </p:sp>
      <p:grpSp>
        <p:nvGrpSpPr>
          <p:cNvPr id="18" name="Group 17">
            <a:extLst>
              <a:ext uri="{FF2B5EF4-FFF2-40B4-BE49-F238E27FC236}">
                <a16:creationId xmlns:a16="http://schemas.microsoft.com/office/drawing/2014/main" id="{A73A0156-0395-944B-AC18-E37A21BE328D}"/>
              </a:ext>
            </a:extLst>
          </p:cNvPr>
          <p:cNvGrpSpPr/>
          <p:nvPr/>
        </p:nvGrpSpPr>
        <p:grpSpPr>
          <a:xfrm>
            <a:off x="-19948" y="107323"/>
            <a:ext cx="1300765" cy="1197970"/>
            <a:chOff x="11088984" y="3424485"/>
            <a:chExt cx="5241672" cy="3438029"/>
          </a:xfrm>
        </p:grpSpPr>
        <p:pic>
          <p:nvPicPr>
            <p:cNvPr id="19" name="Picture 10">
              <a:extLst>
                <a:ext uri="{FF2B5EF4-FFF2-40B4-BE49-F238E27FC236}">
                  <a16:creationId xmlns:a16="http://schemas.microsoft.com/office/drawing/2014/main" id="{77F0F734-F8BD-B542-AA66-19B7834334B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64685" y="3424485"/>
              <a:ext cx="3890274" cy="3438029"/>
            </a:xfrm>
            <a:prstGeom prst="rect">
              <a:avLst/>
            </a:prstGeom>
          </p:spPr>
        </p:pic>
        <p:sp>
          <p:nvSpPr>
            <p:cNvPr id="20" name="TextBox 15">
              <a:extLst>
                <a:ext uri="{FF2B5EF4-FFF2-40B4-BE49-F238E27FC236}">
                  <a16:creationId xmlns:a16="http://schemas.microsoft.com/office/drawing/2014/main" id="{D6B97761-D5D7-944A-8402-28D160058A0F}"/>
                </a:ext>
              </a:extLst>
            </p:cNvPr>
            <p:cNvSpPr txBox="1"/>
            <p:nvPr/>
          </p:nvSpPr>
          <p:spPr>
            <a:xfrm rot="21236252">
              <a:off x="11088984" y="3795976"/>
              <a:ext cx="5241672" cy="1514828"/>
            </a:xfrm>
            <a:prstGeom prst="rect">
              <a:avLst/>
            </a:prstGeom>
          </p:spPr>
          <p:txBody>
            <a:bodyPr wrap="square" lIns="0" tIns="0" rIns="0" bIns="0" rtlCol="0" anchor="t">
              <a:spAutoFit/>
            </a:bodyPr>
            <a:lstStyle/>
            <a:p>
              <a:pPr algn="ctr">
                <a:lnSpc>
                  <a:spcPts val="5199"/>
                </a:lnSpc>
              </a:pPr>
              <a:r>
                <a:rPr lang="en-US" sz="900" spc="199" dirty="0">
                  <a:solidFill>
                    <a:schemeClr val="bg1"/>
                  </a:solidFill>
                  <a:latin typeface="Quicksand Bold"/>
                </a:rPr>
                <a:t>PRIMARY</a:t>
              </a:r>
            </a:p>
          </p:txBody>
        </p:sp>
      </p:grpSp>
      <p:sp>
        <p:nvSpPr>
          <p:cNvPr id="21" name="AutoShape 5">
            <a:extLst>
              <a:ext uri="{FF2B5EF4-FFF2-40B4-BE49-F238E27FC236}">
                <a16:creationId xmlns:a16="http://schemas.microsoft.com/office/drawing/2014/main" id="{BB948765-4D02-4999-9788-78A844E1194E}"/>
              </a:ext>
            </a:extLst>
          </p:cNvPr>
          <p:cNvSpPr/>
          <p:nvPr/>
        </p:nvSpPr>
        <p:spPr>
          <a:xfrm>
            <a:off x="9499960" y="3389243"/>
            <a:ext cx="8263591" cy="5684108"/>
          </a:xfrm>
          <a:prstGeom prst="rect">
            <a:avLst/>
          </a:prstGeom>
          <a:solidFill>
            <a:srgbClr val="FFFDF5"/>
          </a:solidFill>
        </p:spPr>
        <p:txBody>
          <a:bodyPr/>
          <a:lstStyle/>
          <a:p>
            <a:endParaRPr lang="en-US"/>
          </a:p>
        </p:txBody>
      </p:sp>
      <p:pic>
        <p:nvPicPr>
          <p:cNvPr id="22" name="Picture 10">
            <a:extLst>
              <a:ext uri="{FF2B5EF4-FFF2-40B4-BE49-F238E27FC236}">
                <a16:creationId xmlns:a16="http://schemas.microsoft.com/office/drawing/2014/main" id="{73275B59-742E-4EFD-9650-028FCEF41E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30916" y="6506793"/>
            <a:ext cx="2277733" cy="2277733"/>
          </a:xfrm>
          <a:prstGeom prst="rect">
            <a:avLst/>
          </a:prstGeom>
        </p:spPr>
      </p:pic>
      <p:pic>
        <p:nvPicPr>
          <p:cNvPr id="23" name="Picture 11">
            <a:extLst>
              <a:ext uri="{FF2B5EF4-FFF2-40B4-BE49-F238E27FC236}">
                <a16:creationId xmlns:a16="http://schemas.microsoft.com/office/drawing/2014/main" id="{4025B48E-C2B8-4C54-97CA-9E44B09A040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30638" y="6772516"/>
            <a:ext cx="1640189" cy="1631988"/>
          </a:xfrm>
          <a:prstGeom prst="rect">
            <a:avLst/>
          </a:prstGeom>
        </p:spPr>
      </p:pic>
      <p:sp>
        <p:nvSpPr>
          <p:cNvPr id="24" name="TextBox 13">
            <a:extLst>
              <a:ext uri="{FF2B5EF4-FFF2-40B4-BE49-F238E27FC236}">
                <a16:creationId xmlns:a16="http://schemas.microsoft.com/office/drawing/2014/main" id="{4CE818D0-3D55-4436-BD68-3DBD7848AC3F}"/>
              </a:ext>
            </a:extLst>
          </p:cNvPr>
          <p:cNvSpPr txBox="1"/>
          <p:nvPr/>
        </p:nvSpPr>
        <p:spPr>
          <a:xfrm>
            <a:off x="1168460" y="5181537"/>
            <a:ext cx="7602646" cy="751103"/>
          </a:xfrm>
          <a:prstGeom prst="rect">
            <a:avLst/>
          </a:prstGeom>
        </p:spPr>
        <p:txBody>
          <a:bodyPr lIns="0" tIns="0" rIns="0" bIns="0" rtlCol="0" anchor="t">
            <a:spAutoFit/>
          </a:bodyPr>
          <a:lstStyle/>
          <a:p>
            <a:pPr algn="ctr">
              <a:lnSpc>
                <a:spcPts val="2990"/>
              </a:lnSpc>
            </a:pPr>
            <a:r>
              <a:rPr lang="en-US" sz="2300" spc="115" dirty="0">
                <a:solidFill>
                  <a:srgbClr val="32282A"/>
                </a:solidFill>
                <a:latin typeface="+mj-lt"/>
              </a:rPr>
              <a:t> ENERGY SOURCES FOUND WITHIN THE EARTH THAT ARE NOT EASILY OR QUICKLY REPLENISHED.</a:t>
            </a:r>
          </a:p>
        </p:txBody>
      </p:sp>
      <p:sp>
        <p:nvSpPr>
          <p:cNvPr id="25" name="TextBox 15">
            <a:extLst>
              <a:ext uri="{FF2B5EF4-FFF2-40B4-BE49-F238E27FC236}">
                <a16:creationId xmlns:a16="http://schemas.microsoft.com/office/drawing/2014/main" id="{3473EF08-E9B3-42A3-95DC-FEF02EEC37B4}"/>
              </a:ext>
            </a:extLst>
          </p:cNvPr>
          <p:cNvSpPr txBox="1"/>
          <p:nvPr/>
        </p:nvSpPr>
        <p:spPr>
          <a:xfrm>
            <a:off x="2389981" y="3474195"/>
            <a:ext cx="5159604" cy="1457325"/>
          </a:xfrm>
          <a:prstGeom prst="rect">
            <a:avLst/>
          </a:prstGeom>
        </p:spPr>
        <p:txBody>
          <a:bodyPr lIns="0" tIns="0" rIns="0" bIns="0" rtlCol="0" anchor="t">
            <a:spAutoFit/>
          </a:bodyPr>
          <a:lstStyle/>
          <a:p>
            <a:pPr algn="ctr">
              <a:lnSpc>
                <a:spcPts val="5849"/>
              </a:lnSpc>
            </a:pPr>
            <a:r>
              <a:rPr lang="en-US" sz="4499" spc="224" dirty="0">
                <a:solidFill>
                  <a:srgbClr val="32282A"/>
                </a:solidFill>
                <a:latin typeface="Quicksand Bold"/>
              </a:rPr>
              <a:t>NON-RENEWABLE ENERGY</a:t>
            </a:r>
          </a:p>
        </p:txBody>
      </p:sp>
      <p:pic>
        <p:nvPicPr>
          <p:cNvPr id="29" name="Picture 9">
            <a:extLst>
              <a:ext uri="{FF2B5EF4-FFF2-40B4-BE49-F238E27FC236}">
                <a16:creationId xmlns:a16="http://schemas.microsoft.com/office/drawing/2014/main" id="{54BB3121-892B-AB6E-AA0C-EE8568AFC5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743220" y="6515100"/>
            <a:ext cx="2277733" cy="2277733"/>
          </a:xfrm>
          <a:prstGeom prst="rect">
            <a:avLst/>
          </a:prstGeom>
        </p:spPr>
      </p:pic>
      <p:sp>
        <p:nvSpPr>
          <p:cNvPr id="30" name="TextBox 14">
            <a:extLst>
              <a:ext uri="{FF2B5EF4-FFF2-40B4-BE49-F238E27FC236}">
                <a16:creationId xmlns:a16="http://schemas.microsoft.com/office/drawing/2014/main" id="{56DFF7A5-FC5F-92CA-3757-BBDC52EDFC14}"/>
              </a:ext>
            </a:extLst>
          </p:cNvPr>
          <p:cNvSpPr txBox="1"/>
          <p:nvPr/>
        </p:nvSpPr>
        <p:spPr>
          <a:xfrm>
            <a:off x="9778112" y="5143500"/>
            <a:ext cx="7824088" cy="751103"/>
          </a:xfrm>
          <a:prstGeom prst="rect">
            <a:avLst/>
          </a:prstGeom>
        </p:spPr>
        <p:txBody>
          <a:bodyPr lIns="0" tIns="0" rIns="0" bIns="0" rtlCol="0" anchor="t">
            <a:spAutoFit/>
          </a:bodyPr>
          <a:lstStyle/>
          <a:p>
            <a:pPr algn="ctr">
              <a:lnSpc>
                <a:spcPts val="2990"/>
              </a:lnSpc>
            </a:pPr>
            <a:r>
              <a:rPr lang="en-US" sz="2300" spc="115" dirty="0">
                <a:solidFill>
                  <a:srgbClr val="32282A"/>
                </a:solidFill>
                <a:latin typeface="+mj-lt"/>
              </a:rPr>
              <a:t> ENERGY SOURCES THAT ARE RAPIDLY REPLENISHED AND NOT EXCLUSIVELY DEPENDENT ON THE INNER EARTH.</a:t>
            </a:r>
          </a:p>
        </p:txBody>
      </p:sp>
      <p:sp>
        <p:nvSpPr>
          <p:cNvPr id="31" name="TextBox 16">
            <a:extLst>
              <a:ext uri="{FF2B5EF4-FFF2-40B4-BE49-F238E27FC236}">
                <a16:creationId xmlns:a16="http://schemas.microsoft.com/office/drawing/2014/main" id="{39B329D9-E510-DD39-7961-0B16276608E2}"/>
              </a:ext>
            </a:extLst>
          </p:cNvPr>
          <p:cNvSpPr txBox="1"/>
          <p:nvPr/>
        </p:nvSpPr>
        <p:spPr>
          <a:xfrm>
            <a:off x="11824395" y="3467100"/>
            <a:ext cx="4115383" cy="1466850"/>
          </a:xfrm>
          <a:prstGeom prst="rect">
            <a:avLst/>
          </a:prstGeom>
        </p:spPr>
        <p:txBody>
          <a:bodyPr lIns="0" tIns="0" rIns="0" bIns="0" rtlCol="0" anchor="t">
            <a:spAutoFit/>
          </a:bodyPr>
          <a:lstStyle/>
          <a:p>
            <a:pPr algn="ctr">
              <a:lnSpc>
                <a:spcPts val="5850"/>
              </a:lnSpc>
            </a:pPr>
            <a:r>
              <a:rPr lang="en-US" sz="4500" spc="225" dirty="0">
                <a:solidFill>
                  <a:srgbClr val="32282A"/>
                </a:solidFill>
                <a:latin typeface="Quicksand Bold"/>
              </a:rPr>
              <a:t>RENEWABLE ENERGY</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0" y="-36487"/>
            <a:ext cx="18288000" cy="4704251"/>
          </a:xfrm>
          <a:prstGeom prst="rect">
            <a:avLst/>
          </a:prstGeom>
          <a:solidFill>
            <a:srgbClr val="5271FF"/>
          </a:solidFill>
        </p:spPr>
        <p:txBody>
          <a:bodyPr/>
          <a:lstStyle/>
          <a:p>
            <a:endParaRPr lang="en-US"/>
          </a:p>
        </p:txBody>
      </p:sp>
      <p:sp>
        <p:nvSpPr>
          <p:cNvPr id="3" name="AutoShape 3"/>
          <p:cNvSpPr/>
          <p:nvPr/>
        </p:nvSpPr>
        <p:spPr>
          <a:xfrm>
            <a:off x="0" y="1802542"/>
            <a:ext cx="1631319" cy="87376"/>
          </a:xfrm>
          <a:prstGeom prst="rect">
            <a:avLst/>
          </a:prstGeom>
          <a:solidFill>
            <a:srgbClr val="FFCC37"/>
          </a:solidFill>
        </p:spPr>
        <p:txBody>
          <a:bodyPr/>
          <a:lstStyle/>
          <a:p>
            <a:endParaRPr lang="en-US"/>
          </a:p>
        </p:txBody>
      </p:sp>
      <p:sp>
        <p:nvSpPr>
          <p:cNvPr id="4" name="AutoShape 4"/>
          <p:cNvSpPr/>
          <p:nvPr/>
        </p:nvSpPr>
        <p:spPr>
          <a:xfrm>
            <a:off x="16649701" y="1802542"/>
            <a:ext cx="1638300" cy="87376"/>
          </a:xfrm>
          <a:prstGeom prst="rect">
            <a:avLst/>
          </a:prstGeom>
          <a:solidFill>
            <a:srgbClr val="FFCC37"/>
          </a:solidFill>
        </p:spPr>
        <p:txBody>
          <a:bodyPr/>
          <a:lstStyle/>
          <a:p>
            <a:endParaRPr lang="en-US"/>
          </a:p>
        </p:txBody>
      </p:sp>
      <p:sp>
        <p:nvSpPr>
          <p:cNvPr id="7" name="AutoShape 7"/>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8" name="AutoShape 8"/>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12" name="TextBox 12"/>
          <p:cNvSpPr txBox="1"/>
          <p:nvPr/>
        </p:nvSpPr>
        <p:spPr>
          <a:xfrm>
            <a:off x="2163937" y="1891575"/>
            <a:ext cx="13913390" cy="968727"/>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9600" b="0" i="0" u="none" strike="noStrike" kern="1200" cap="none" spc="280" normalizeH="0" baseline="0" noProof="0" dirty="0">
                <a:ln>
                  <a:noFill/>
                </a:ln>
                <a:solidFill>
                  <a:srgbClr val="FFCC37"/>
                </a:solidFill>
                <a:effectLst/>
                <a:uLnTx/>
                <a:uFillTx/>
                <a:latin typeface="Quicksand Bold"/>
                <a:ea typeface="+mn-ea"/>
                <a:cs typeface="+mn-cs"/>
              </a:rPr>
              <a:t> Re-NEW-a-</a:t>
            </a:r>
            <a:r>
              <a:rPr kumimoji="0" lang="en-US" sz="9600" b="0" i="0" u="none" strike="noStrike" kern="1200" cap="none" spc="280" normalizeH="0" baseline="0" noProof="0" dirty="0" err="1">
                <a:ln>
                  <a:noFill/>
                </a:ln>
                <a:solidFill>
                  <a:srgbClr val="FFCC37"/>
                </a:solidFill>
                <a:effectLst/>
                <a:uLnTx/>
                <a:uFillTx/>
                <a:latin typeface="Quicksand Bold"/>
                <a:ea typeface="+mn-ea"/>
                <a:cs typeface="+mn-cs"/>
              </a:rPr>
              <a:t>ble</a:t>
            </a:r>
            <a:endParaRPr kumimoji="0" lang="en-US" sz="9600" b="0" i="0" u="none" strike="noStrike" kern="1200" cap="none" spc="280" normalizeH="0" baseline="0" noProof="0" dirty="0">
              <a:ln>
                <a:noFill/>
              </a:ln>
              <a:solidFill>
                <a:srgbClr val="FFCC37"/>
              </a:solidFill>
              <a:effectLst/>
              <a:uLnTx/>
              <a:uFillTx/>
              <a:latin typeface="Quicksand Bold"/>
              <a:ea typeface="+mn-ea"/>
              <a:cs typeface="+mn-cs"/>
            </a:endParaRPr>
          </a:p>
        </p:txBody>
      </p:sp>
      <p:grpSp>
        <p:nvGrpSpPr>
          <p:cNvPr id="18" name="Group 17">
            <a:extLst>
              <a:ext uri="{FF2B5EF4-FFF2-40B4-BE49-F238E27FC236}">
                <a16:creationId xmlns:a16="http://schemas.microsoft.com/office/drawing/2014/main" id="{A73A0156-0395-944B-AC18-E37A21BE328D}"/>
              </a:ext>
            </a:extLst>
          </p:cNvPr>
          <p:cNvGrpSpPr/>
          <p:nvPr/>
        </p:nvGrpSpPr>
        <p:grpSpPr>
          <a:xfrm>
            <a:off x="-19948" y="107323"/>
            <a:ext cx="1300765" cy="1197970"/>
            <a:chOff x="11088984" y="3424485"/>
            <a:chExt cx="5241672" cy="3438029"/>
          </a:xfrm>
        </p:grpSpPr>
        <p:pic>
          <p:nvPicPr>
            <p:cNvPr id="19" name="Picture 10">
              <a:extLst>
                <a:ext uri="{FF2B5EF4-FFF2-40B4-BE49-F238E27FC236}">
                  <a16:creationId xmlns:a16="http://schemas.microsoft.com/office/drawing/2014/main" id="{77F0F734-F8BD-B542-AA66-19B7834334B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64685" y="3424485"/>
              <a:ext cx="3890274" cy="3438029"/>
            </a:xfrm>
            <a:prstGeom prst="rect">
              <a:avLst/>
            </a:prstGeom>
          </p:spPr>
        </p:pic>
        <p:sp>
          <p:nvSpPr>
            <p:cNvPr id="20" name="TextBox 15">
              <a:extLst>
                <a:ext uri="{FF2B5EF4-FFF2-40B4-BE49-F238E27FC236}">
                  <a16:creationId xmlns:a16="http://schemas.microsoft.com/office/drawing/2014/main" id="{D6B97761-D5D7-944A-8402-28D160058A0F}"/>
                </a:ext>
              </a:extLst>
            </p:cNvPr>
            <p:cNvSpPr txBox="1"/>
            <p:nvPr/>
          </p:nvSpPr>
          <p:spPr>
            <a:xfrm rot="21236252">
              <a:off x="11088984" y="3795976"/>
              <a:ext cx="5241672" cy="1514828"/>
            </a:xfrm>
            <a:prstGeom prst="rect">
              <a:avLst/>
            </a:prstGeom>
          </p:spPr>
          <p:txBody>
            <a:bodyPr wrap="square" lIns="0" tIns="0" rIns="0" bIns="0" rtlCol="0" anchor="t">
              <a:spAutoFit/>
            </a:bodyPr>
            <a:lstStyle/>
            <a:p>
              <a:pPr marL="0" marR="0" lvl="0" indent="0" algn="ctr" defTabSz="914400" rtl="0" eaLnBrk="1" fontAlgn="auto" latinLnBrk="0" hangingPunct="1">
                <a:lnSpc>
                  <a:spcPts val="5199"/>
                </a:lnSpc>
                <a:spcBef>
                  <a:spcPts val="0"/>
                </a:spcBef>
                <a:spcAft>
                  <a:spcPts val="0"/>
                </a:spcAft>
                <a:buClrTx/>
                <a:buSzTx/>
                <a:buFontTx/>
                <a:buNone/>
                <a:tabLst/>
                <a:defRPr/>
              </a:pPr>
              <a:r>
                <a:rPr kumimoji="0" lang="en-US" sz="900" b="0" i="0" u="none" strike="noStrike" kern="1200" cap="none" spc="199" normalizeH="0" baseline="0" noProof="0" dirty="0">
                  <a:ln>
                    <a:noFill/>
                  </a:ln>
                  <a:solidFill>
                    <a:prstClr val="white"/>
                  </a:solidFill>
                  <a:effectLst/>
                  <a:uLnTx/>
                  <a:uFillTx/>
                  <a:latin typeface="Quicksand Bold"/>
                  <a:ea typeface="+mn-ea"/>
                  <a:cs typeface="+mn-cs"/>
                </a:rPr>
                <a:t>PRIMARY</a:t>
              </a:r>
            </a:p>
          </p:txBody>
        </p:sp>
      </p:grpSp>
      <p:sp>
        <p:nvSpPr>
          <p:cNvPr id="21" name="TextBox 12">
            <a:extLst>
              <a:ext uri="{FF2B5EF4-FFF2-40B4-BE49-F238E27FC236}">
                <a16:creationId xmlns:a16="http://schemas.microsoft.com/office/drawing/2014/main" id="{7BE039BC-0ACE-4F4B-B237-9B9EB05851F8}"/>
              </a:ext>
            </a:extLst>
          </p:cNvPr>
          <p:cNvSpPr txBox="1"/>
          <p:nvPr/>
        </p:nvSpPr>
        <p:spPr>
          <a:xfrm>
            <a:off x="2153998" y="3279669"/>
            <a:ext cx="13913390" cy="968727"/>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9600" b="0" i="0" u="none" strike="noStrike" kern="1200" cap="none" spc="280" normalizeH="0" baseline="0" noProof="0" dirty="0">
                <a:ln>
                  <a:noFill/>
                </a:ln>
                <a:solidFill>
                  <a:srgbClr val="FFCC37"/>
                </a:solidFill>
                <a:effectLst/>
                <a:uLnTx/>
                <a:uFillTx/>
                <a:latin typeface="Quicksand Bold"/>
                <a:ea typeface="+mn-ea"/>
                <a:cs typeface="+mn-cs"/>
              </a:rPr>
              <a:t> Able to be </a:t>
            </a:r>
            <a:r>
              <a:rPr kumimoji="0" lang="en-US" sz="9600" b="0" i="0" u="none" strike="noStrike" kern="1200" cap="none" spc="280" normalizeH="0" baseline="0" noProof="0" dirty="0">
                <a:ln>
                  <a:noFill/>
                </a:ln>
                <a:solidFill>
                  <a:schemeClr val="bg1"/>
                </a:solidFill>
                <a:effectLst/>
                <a:uLnTx/>
                <a:uFillTx/>
                <a:latin typeface="Quicksand Bold"/>
                <a:ea typeface="+mn-ea"/>
                <a:cs typeface="+mn-cs"/>
              </a:rPr>
              <a:t>NEW</a:t>
            </a:r>
            <a:r>
              <a:rPr kumimoji="0" lang="en-US" sz="9600" b="0" i="0" u="none" strike="noStrike" kern="1200" cap="none" spc="280" normalizeH="0" baseline="0" noProof="0" dirty="0">
                <a:ln>
                  <a:noFill/>
                </a:ln>
                <a:solidFill>
                  <a:srgbClr val="FFCC37"/>
                </a:solidFill>
                <a:effectLst/>
                <a:uLnTx/>
                <a:uFillTx/>
                <a:latin typeface="Quicksand Bold"/>
                <a:ea typeface="+mn-ea"/>
                <a:cs typeface="+mn-cs"/>
              </a:rPr>
              <a:t> again</a:t>
            </a:r>
          </a:p>
        </p:txBody>
      </p:sp>
      <p:sp>
        <p:nvSpPr>
          <p:cNvPr id="22" name="AutoShape 2">
            <a:extLst>
              <a:ext uri="{FF2B5EF4-FFF2-40B4-BE49-F238E27FC236}">
                <a16:creationId xmlns:a16="http://schemas.microsoft.com/office/drawing/2014/main" id="{202F23A8-19FF-47A3-BFD4-DE814452AF7C}"/>
              </a:ext>
            </a:extLst>
          </p:cNvPr>
          <p:cNvSpPr/>
          <p:nvPr/>
        </p:nvSpPr>
        <p:spPr>
          <a:xfrm>
            <a:off x="1136328" y="7730459"/>
            <a:ext cx="16478250" cy="95250"/>
          </a:xfrm>
          <a:prstGeom prst="rect">
            <a:avLst/>
          </a:prstGeom>
          <a:solidFill>
            <a:srgbClr val="FFFDF5"/>
          </a:solidFill>
        </p:spPr>
        <p:txBody>
          <a:bodyPr/>
          <a:lstStyle/>
          <a:p>
            <a:endParaRPr lang="en-US"/>
          </a:p>
        </p:txBody>
      </p:sp>
      <p:grpSp>
        <p:nvGrpSpPr>
          <p:cNvPr id="23" name="Group 3">
            <a:extLst>
              <a:ext uri="{FF2B5EF4-FFF2-40B4-BE49-F238E27FC236}">
                <a16:creationId xmlns:a16="http://schemas.microsoft.com/office/drawing/2014/main" id="{7B6AE0DA-C134-46C6-9D7B-3F697E70DEDA}"/>
              </a:ext>
            </a:extLst>
          </p:cNvPr>
          <p:cNvGrpSpPr/>
          <p:nvPr/>
        </p:nvGrpSpPr>
        <p:grpSpPr>
          <a:xfrm>
            <a:off x="2226189" y="7335324"/>
            <a:ext cx="885519" cy="885519"/>
            <a:chOff x="0" y="0"/>
            <a:chExt cx="6350000" cy="6350000"/>
          </a:xfrm>
        </p:grpSpPr>
        <p:sp>
          <p:nvSpPr>
            <p:cNvPr id="24" name="Freeform 4">
              <a:extLst>
                <a:ext uri="{FF2B5EF4-FFF2-40B4-BE49-F238E27FC236}">
                  <a16:creationId xmlns:a16="http://schemas.microsoft.com/office/drawing/2014/main" id="{BA535AA6-D2C3-4EDE-BC7A-1D925127501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25" name="Group 5">
            <a:extLst>
              <a:ext uri="{FF2B5EF4-FFF2-40B4-BE49-F238E27FC236}">
                <a16:creationId xmlns:a16="http://schemas.microsoft.com/office/drawing/2014/main" id="{BA34EE1A-CD8D-4FBF-85BA-CBB2283757E1}"/>
              </a:ext>
            </a:extLst>
          </p:cNvPr>
          <p:cNvGrpSpPr/>
          <p:nvPr/>
        </p:nvGrpSpPr>
        <p:grpSpPr>
          <a:xfrm>
            <a:off x="5623805" y="7287699"/>
            <a:ext cx="885519" cy="885519"/>
            <a:chOff x="0" y="0"/>
            <a:chExt cx="6350000" cy="6350000"/>
          </a:xfrm>
        </p:grpSpPr>
        <p:sp>
          <p:nvSpPr>
            <p:cNvPr id="26" name="Freeform 6">
              <a:extLst>
                <a:ext uri="{FF2B5EF4-FFF2-40B4-BE49-F238E27FC236}">
                  <a16:creationId xmlns:a16="http://schemas.microsoft.com/office/drawing/2014/main" id="{CF1B6D6F-EC68-4922-9A64-AA907BC51DA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27" name="Group 7">
            <a:extLst>
              <a:ext uri="{FF2B5EF4-FFF2-40B4-BE49-F238E27FC236}">
                <a16:creationId xmlns:a16="http://schemas.microsoft.com/office/drawing/2014/main" id="{6FC3EB42-2FD3-4ABE-9430-AAF3D051AB3B}"/>
              </a:ext>
            </a:extLst>
          </p:cNvPr>
          <p:cNvGrpSpPr/>
          <p:nvPr/>
        </p:nvGrpSpPr>
        <p:grpSpPr>
          <a:xfrm>
            <a:off x="9021422" y="7287699"/>
            <a:ext cx="885519" cy="885519"/>
            <a:chOff x="0" y="0"/>
            <a:chExt cx="6350000" cy="6350000"/>
          </a:xfrm>
        </p:grpSpPr>
        <p:sp>
          <p:nvSpPr>
            <p:cNvPr id="28" name="Freeform 8">
              <a:extLst>
                <a:ext uri="{FF2B5EF4-FFF2-40B4-BE49-F238E27FC236}">
                  <a16:creationId xmlns:a16="http://schemas.microsoft.com/office/drawing/2014/main" id="{9CB586A0-F373-4E7D-92D8-D5948D52CCA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29" name="Group 9">
            <a:extLst>
              <a:ext uri="{FF2B5EF4-FFF2-40B4-BE49-F238E27FC236}">
                <a16:creationId xmlns:a16="http://schemas.microsoft.com/office/drawing/2014/main" id="{8B19D766-99B7-4BA2-8DC3-D6F9881E5B7D}"/>
              </a:ext>
            </a:extLst>
          </p:cNvPr>
          <p:cNvGrpSpPr/>
          <p:nvPr/>
        </p:nvGrpSpPr>
        <p:grpSpPr>
          <a:xfrm>
            <a:off x="12475753" y="7287699"/>
            <a:ext cx="885519" cy="885519"/>
            <a:chOff x="0" y="0"/>
            <a:chExt cx="6350000" cy="6350000"/>
          </a:xfrm>
        </p:grpSpPr>
        <p:sp>
          <p:nvSpPr>
            <p:cNvPr id="30" name="Freeform 10">
              <a:extLst>
                <a:ext uri="{FF2B5EF4-FFF2-40B4-BE49-F238E27FC236}">
                  <a16:creationId xmlns:a16="http://schemas.microsoft.com/office/drawing/2014/main" id="{25F0E992-BC2E-4623-86A5-A95AA0FD6B9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31" name="Group 11">
            <a:extLst>
              <a:ext uri="{FF2B5EF4-FFF2-40B4-BE49-F238E27FC236}">
                <a16:creationId xmlns:a16="http://schemas.microsoft.com/office/drawing/2014/main" id="{D7446921-5DB9-409F-BDC0-905DDA866689}"/>
              </a:ext>
            </a:extLst>
          </p:cNvPr>
          <p:cNvGrpSpPr/>
          <p:nvPr/>
        </p:nvGrpSpPr>
        <p:grpSpPr>
          <a:xfrm>
            <a:off x="15639198" y="7287699"/>
            <a:ext cx="885519" cy="885519"/>
            <a:chOff x="0" y="0"/>
            <a:chExt cx="6350000" cy="6350000"/>
          </a:xfrm>
        </p:grpSpPr>
        <p:sp>
          <p:nvSpPr>
            <p:cNvPr id="32" name="Freeform 12">
              <a:extLst>
                <a:ext uri="{FF2B5EF4-FFF2-40B4-BE49-F238E27FC236}">
                  <a16:creationId xmlns:a16="http://schemas.microsoft.com/office/drawing/2014/main" id="{E38D12F5-9A3E-41E3-A9B9-1950606B8F3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pic>
        <p:nvPicPr>
          <p:cNvPr id="34" name="Picture 17">
            <a:extLst>
              <a:ext uri="{FF2B5EF4-FFF2-40B4-BE49-F238E27FC236}">
                <a16:creationId xmlns:a16="http://schemas.microsoft.com/office/drawing/2014/main" id="{2CE37F30-650E-4396-B19B-D6C83D0D57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52732" y="7400637"/>
            <a:ext cx="632433" cy="659643"/>
          </a:xfrm>
          <a:prstGeom prst="rect">
            <a:avLst/>
          </a:prstGeom>
        </p:spPr>
      </p:pic>
      <p:pic>
        <p:nvPicPr>
          <p:cNvPr id="35" name="Picture 19">
            <a:extLst>
              <a:ext uri="{FF2B5EF4-FFF2-40B4-BE49-F238E27FC236}">
                <a16:creationId xmlns:a16="http://schemas.microsoft.com/office/drawing/2014/main" id="{3A60F44A-E127-4D21-BA3F-300C50C625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44598" y="7354939"/>
            <a:ext cx="634400" cy="696187"/>
          </a:xfrm>
          <a:prstGeom prst="rect">
            <a:avLst/>
          </a:prstGeom>
        </p:spPr>
      </p:pic>
      <p:pic>
        <p:nvPicPr>
          <p:cNvPr id="36" name="Picture 20">
            <a:extLst>
              <a:ext uri="{FF2B5EF4-FFF2-40B4-BE49-F238E27FC236}">
                <a16:creationId xmlns:a16="http://schemas.microsoft.com/office/drawing/2014/main" id="{A7059782-33C6-4D57-97D2-7FD5E90AB5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00429" y="7371608"/>
            <a:ext cx="727504" cy="727504"/>
          </a:xfrm>
          <a:prstGeom prst="rect">
            <a:avLst/>
          </a:prstGeom>
        </p:spPr>
      </p:pic>
      <p:pic>
        <p:nvPicPr>
          <p:cNvPr id="37" name="Picture 22">
            <a:extLst>
              <a:ext uri="{FF2B5EF4-FFF2-40B4-BE49-F238E27FC236}">
                <a16:creationId xmlns:a16="http://schemas.microsoft.com/office/drawing/2014/main" id="{AA9FEE00-4864-473D-B962-9840D02D165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81909" y="7316742"/>
            <a:ext cx="473206" cy="772581"/>
          </a:xfrm>
          <a:prstGeom prst="rect">
            <a:avLst/>
          </a:prstGeom>
        </p:spPr>
      </p:pic>
      <p:pic>
        <p:nvPicPr>
          <p:cNvPr id="39" name="Graphic 38" descr="Wind Turbines with solid fill">
            <a:extLst>
              <a:ext uri="{FF2B5EF4-FFF2-40B4-BE49-F238E27FC236}">
                <a16:creationId xmlns:a16="http://schemas.microsoft.com/office/drawing/2014/main" id="{9F9655A7-E64D-400D-BCC3-833168B51FE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641174" y="7245832"/>
            <a:ext cx="914400" cy="914400"/>
          </a:xfrm>
          <a:prstGeom prst="rect">
            <a:avLst/>
          </a:prstGeom>
        </p:spPr>
      </p:pic>
      <p:grpSp>
        <p:nvGrpSpPr>
          <p:cNvPr id="40" name="Group 27">
            <a:extLst>
              <a:ext uri="{FF2B5EF4-FFF2-40B4-BE49-F238E27FC236}">
                <a16:creationId xmlns:a16="http://schemas.microsoft.com/office/drawing/2014/main" id="{A83198C2-F593-4E44-9657-A330BF8E3AA2}"/>
              </a:ext>
            </a:extLst>
          </p:cNvPr>
          <p:cNvGrpSpPr/>
          <p:nvPr/>
        </p:nvGrpSpPr>
        <p:grpSpPr>
          <a:xfrm>
            <a:off x="1452104" y="8491602"/>
            <a:ext cx="2572662" cy="1382000"/>
            <a:chOff x="0" y="-28575"/>
            <a:chExt cx="3430216" cy="1842667"/>
          </a:xfrm>
        </p:grpSpPr>
        <p:sp>
          <p:nvSpPr>
            <p:cNvPr id="41" name="TextBox 28">
              <a:extLst>
                <a:ext uri="{FF2B5EF4-FFF2-40B4-BE49-F238E27FC236}">
                  <a16:creationId xmlns:a16="http://schemas.microsoft.com/office/drawing/2014/main" id="{3F58D755-43C6-41BC-97D1-EA697FDADF7C}"/>
                </a:ext>
              </a:extLst>
            </p:cNvPr>
            <p:cNvSpPr txBox="1"/>
            <p:nvPr/>
          </p:nvSpPr>
          <p:spPr>
            <a:xfrm>
              <a:off x="24044" y="-28575"/>
              <a:ext cx="3382128" cy="638175"/>
            </a:xfrm>
            <a:prstGeom prst="rect">
              <a:avLst/>
            </a:prstGeom>
          </p:spPr>
          <p:txBody>
            <a:bodyPr lIns="0" tIns="0" rIns="0" bIns="0" rtlCol="0" anchor="t">
              <a:spAutoFit/>
            </a:bodyPr>
            <a:lstStyle/>
            <a:p>
              <a:pPr marL="0" marR="0" lvl="0" indent="0" algn="ctr" defTabSz="914400" rtl="0" eaLnBrk="1" fontAlgn="auto" latinLnBrk="0" hangingPunct="1">
                <a:lnSpc>
                  <a:spcPts val="3899"/>
                </a:lnSpc>
                <a:spcBef>
                  <a:spcPts val="0"/>
                </a:spcBef>
                <a:spcAft>
                  <a:spcPts val="0"/>
                </a:spcAft>
                <a:buClrTx/>
                <a:buSzTx/>
                <a:buFontTx/>
                <a:buNone/>
                <a:tabLst/>
                <a:defRPr/>
              </a:pPr>
              <a:r>
                <a:rPr kumimoji="0" lang="en-US" sz="2999" b="0" i="0" u="sng" strike="noStrike" kern="1200" cap="none" spc="149" normalizeH="0" baseline="0" noProof="0" dirty="0">
                  <a:ln>
                    <a:noFill/>
                  </a:ln>
                  <a:solidFill>
                    <a:srgbClr val="5271FF"/>
                  </a:solidFill>
                  <a:effectLst/>
                  <a:uLnTx/>
                  <a:uFillTx/>
                  <a:latin typeface="Quicksand Bold"/>
                  <a:ea typeface="+mn-ea"/>
                  <a:cs typeface="+mn-cs"/>
                </a:rPr>
                <a:t>Biomass</a:t>
              </a:r>
            </a:p>
          </p:txBody>
        </p:sp>
        <p:sp>
          <p:nvSpPr>
            <p:cNvPr id="42" name="TextBox 29">
              <a:extLst>
                <a:ext uri="{FF2B5EF4-FFF2-40B4-BE49-F238E27FC236}">
                  <a16:creationId xmlns:a16="http://schemas.microsoft.com/office/drawing/2014/main" id="{6DE0E4DD-D6B7-4E55-A866-4159CAD1B324}"/>
                </a:ext>
              </a:extLst>
            </p:cNvPr>
            <p:cNvSpPr txBox="1"/>
            <p:nvPr/>
          </p:nvSpPr>
          <p:spPr>
            <a:xfrm>
              <a:off x="0" y="898285"/>
              <a:ext cx="3430216" cy="915807"/>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1899" b="0" i="0" u="none" strike="noStrike" kern="1200" cap="none" spc="94" normalizeH="0" baseline="0" noProof="0" dirty="0">
                  <a:ln>
                    <a:noFill/>
                  </a:ln>
                  <a:solidFill>
                    <a:srgbClr val="5271FF"/>
                  </a:solidFill>
                  <a:effectLst/>
                  <a:uLnTx/>
                  <a:uFillTx/>
                  <a:latin typeface="Quicksand Bold"/>
                  <a:ea typeface="+mn-ea"/>
                  <a:cs typeface="+mn-cs"/>
                </a:rPr>
                <a:t> </a:t>
              </a:r>
            </a:p>
            <a:p>
              <a:pPr marL="0" marR="0" lvl="0" indent="0" algn="ctr" defTabSz="914400" rtl="0" eaLnBrk="1" fontAlgn="auto" latinLnBrk="0" hangingPunct="1">
                <a:lnSpc>
                  <a:spcPts val="2754"/>
                </a:lnSpc>
                <a:spcBef>
                  <a:spcPts val="0"/>
                </a:spcBef>
                <a:spcAft>
                  <a:spcPts val="0"/>
                </a:spcAft>
                <a:buClrTx/>
                <a:buSzTx/>
                <a:buFontTx/>
                <a:buNone/>
                <a:tabLst/>
                <a:defRPr/>
              </a:pPr>
              <a:endParaRPr kumimoji="0" lang="en-US" sz="1899" b="0" i="0" u="none" strike="noStrike" kern="1200" cap="none" spc="94" normalizeH="0" baseline="0" noProof="0" dirty="0">
                <a:ln>
                  <a:noFill/>
                </a:ln>
                <a:solidFill>
                  <a:srgbClr val="5271FF"/>
                </a:solidFill>
                <a:effectLst/>
                <a:uLnTx/>
                <a:uFillTx/>
                <a:latin typeface="Quicksand Bold"/>
                <a:ea typeface="+mn-ea"/>
                <a:cs typeface="+mn-cs"/>
              </a:endParaRPr>
            </a:p>
          </p:txBody>
        </p:sp>
      </p:grpSp>
      <p:grpSp>
        <p:nvGrpSpPr>
          <p:cNvPr id="43" name="Group 30">
            <a:extLst>
              <a:ext uri="{FF2B5EF4-FFF2-40B4-BE49-F238E27FC236}">
                <a16:creationId xmlns:a16="http://schemas.microsoft.com/office/drawing/2014/main" id="{CBE56678-7ABD-4408-8D12-7E5C2D81CF12}"/>
              </a:ext>
            </a:extLst>
          </p:cNvPr>
          <p:cNvGrpSpPr/>
          <p:nvPr/>
        </p:nvGrpSpPr>
        <p:grpSpPr>
          <a:xfrm>
            <a:off x="4747869" y="8484458"/>
            <a:ext cx="2674514" cy="1030071"/>
            <a:chOff x="0" y="-38100"/>
            <a:chExt cx="3566019" cy="1373429"/>
          </a:xfrm>
        </p:grpSpPr>
        <p:sp>
          <p:nvSpPr>
            <p:cNvPr id="44" name="TextBox 31">
              <a:extLst>
                <a:ext uri="{FF2B5EF4-FFF2-40B4-BE49-F238E27FC236}">
                  <a16:creationId xmlns:a16="http://schemas.microsoft.com/office/drawing/2014/main" id="{67338A6D-974B-4E52-8C40-C992C4A047A4}"/>
                </a:ext>
              </a:extLst>
            </p:cNvPr>
            <p:cNvSpPr txBox="1"/>
            <p:nvPr/>
          </p:nvSpPr>
          <p:spPr>
            <a:xfrm>
              <a:off x="24996" y="-38100"/>
              <a:ext cx="3516027" cy="647700"/>
            </a:xfrm>
            <a:prstGeom prst="rect">
              <a:avLst/>
            </a:prstGeom>
          </p:spPr>
          <p:txBody>
            <a:bodyPr lIns="0" tIns="0" rIns="0" bIns="0" rtlCol="0" anchor="t">
              <a:spAutoFit/>
            </a:bodyPr>
            <a:lstStyle/>
            <a:p>
              <a:pPr marL="0" marR="0" lvl="0" indent="0" algn="ctr" defTabSz="914400" rtl="0" eaLnBrk="1" fontAlgn="auto" latinLnBrk="0" hangingPunct="1">
                <a:lnSpc>
                  <a:spcPts val="3900"/>
                </a:lnSpc>
                <a:spcBef>
                  <a:spcPts val="0"/>
                </a:spcBef>
                <a:spcAft>
                  <a:spcPts val="0"/>
                </a:spcAft>
                <a:buClrTx/>
                <a:buSzTx/>
                <a:buFontTx/>
                <a:buNone/>
                <a:tabLst/>
                <a:defRPr/>
              </a:pPr>
              <a:r>
                <a:rPr kumimoji="0" lang="en-US" sz="2999" b="0" i="0" u="sng" strike="noStrike" kern="1200" cap="none" spc="149" normalizeH="0" baseline="0" noProof="0">
                  <a:ln>
                    <a:noFill/>
                  </a:ln>
                  <a:solidFill>
                    <a:srgbClr val="5271FF"/>
                  </a:solidFill>
                  <a:effectLst/>
                  <a:uLnTx/>
                  <a:uFillTx/>
                  <a:latin typeface="Quicksand Bold"/>
                  <a:ea typeface="+mn-ea"/>
                  <a:cs typeface="+mn-cs"/>
                </a:rPr>
                <a:t>Solar</a:t>
              </a:r>
            </a:p>
          </p:txBody>
        </p:sp>
        <p:sp>
          <p:nvSpPr>
            <p:cNvPr id="45" name="TextBox 32">
              <a:extLst>
                <a:ext uri="{FF2B5EF4-FFF2-40B4-BE49-F238E27FC236}">
                  <a16:creationId xmlns:a16="http://schemas.microsoft.com/office/drawing/2014/main" id="{B8C28B7A-0135-4B4E-A0D1-371204711912}"/>
                </a:ext>
              </a:extLst>
            </p:cNvPr>
            <p:cNvSpPr txBox="1"/>
            <p:nvPr/>
          </p:nvSpPr>
          <p:spPr>
            <a:xfrm>
              <a:off x="0" y="898286"/>
              <a:ext cx="3566019" cy="437043"/>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1899" b="0" i="0" u="none" strike="noStrike" kern="1200" cap="none" spc="94" normalizeH="0" baseline="0" noProof="0" dirty="0">
                  <a:ln>
                    <a:noFill/>
                  </a:ln>
                  <a:solidFill>
                    <a:srgbClr val="5271FF"/>
                  </a:solidFill>
                  <a:effectLst/>
                  <a:uLnTx/>
                  <a:uFillTx/>
                  <a:latin typeface="Quicksand Bold"/>
                  <a:ea typeface="+mn-ea"/>
                  <a:cs typeface="+mn-cs"/>
                </a:rPr>
                <a:t>. </a:t>
              </a:r>
            </a:p>
          </p:txBody>
        </p:sp>
      </p:grpSp>
      <p:grpSp>
        <p:nvGrpSpPr>
          <p:cNvPr id="46" name="Group 33">
            <a:extLst>
              <a:ext uri="{FF2B5EF4-FFF2-40B4-BE49-F238E27FC236}">
                <a16:creationId xmlns:a16="http://schemas.microsoft.com/office/drawing/2014/main" id="{5395CCB4-6004-4418-99C3-84F30FA5FD81}"/>
              </a:ext>
            </a:extLst>
          </p:cNvPr>
          <p:cNvGrpSpPr/>
          <p:nvPr/>
        </p:nvGrpSpPr>
        <p:grpSpPr>
          <a:xfrm>
            <a:off x="8145485" y="8484458"/>
            <a:ext cx="2674514" cy="1030071"/>
            <a:chOff x="0" y="-38100"/>
            <a:chExt cx="3566019" cy="1373429"/>
          </a:xfrm>
        </p:grpSpPr>
        <p:sp>
          <p:nvSpPr>
            <p:cNvPr id="47" name="TextBox 34">
              <a:extLst>
                <a:ext uri="{FF2B5EF4-FFF2-40B4-BE49-F238E27FC236}">
                  <a16:creationId xmlns:a16="http://schemas.microsoft.com/office/drawing/2014/main" id="{B1DF0E1E-37F3-4EFC-AB42-B4AC13BA0B12}"/>
                </a:ext>
              </a:extLst>
            </p:cNvPr>
            <p:cNvSpPr txBox="1"/>
            <p:nvPr/>
          </p:nvSpPr>
          <p:spPr>
            <a:xfrm>
              <a:off x="24996" y="-38100"/>
              <a:ext cx="3516027" cy="647700"/>
            </a:xfrm>
            <a:prstGeom prst="rect">
              <a:avLst/>
            </a:prstGeom>
          </p:spPr>
          <p:txBody>
            <a:bodyPr lIns="0" tIns="0" rIns="0" bIns="0" rtlCol="0" anchor="t">
              <a:spAutoFit/>
            </a:bodyPr>
            <a:lstStyle/>
            <a:p>
              <a:pPr marL="0" marR="0" lvl="0" indent="0" algn="ctr" defTabSz="914400" rtl="0" eaLnBrk="1" fontAlgn="auto" latinLnBrk="0" hangingPunct="1">
                <a:lnSpc>
                  <a:spcPts val="3900"/>
                </a:lnSpc>
                <a:spcBef>
                  <a:spcPts val="0"/>
                </a:spcBef>
                <a:spcAft>
                  <a:spcPts val="0"/>
                </a:spcAft>
                <a:buClrTx/>
                <a:buSzTx/>
                <a:buFontTx/>
                <a:buNone/>
                <a:tabLst/>
                <a:defRPr/>
              </a:pPr>
              <a:r>
                <a:rPr kumimoji="0" lang="en-US" sz="3000" b="0" i="0" u="sng" strike="noStrike" kern="1200" cap="none" spc="150" normalizeH="0" baseline="0" noProof="0">
                  <a:ln>
                    <a:noFill/>
                  </a:ln>
                  <a:solidFill>
                    <a:srgbClr val="5271FF"/>
                  </a:solidFill>
                  <a:effectLst/>
                  <a:uLnTx/>
                  <a:uFillTx/>
                  <a:latin typeface="Quicksand Bold"/>
                  <a:ea typeface="+mn-ea"/>
                  <a:cs typeface="+mn-cs"/>
                </a:rPr>
                <a:t>Geothermal</a:t>
              </a:r>
            </a:p>
          </p:txBody>
        </p:sp>
        <p:sp>
          <p:nvSpPr>
            <p:cNvPr id="48" name="TextBox 35">
              <a:extLst>
                <a:ext uri="{FF2B5EF4-FFF2-40B4-BE49-F238E27FC236}">
                  <a16:creationId xmlns:a16="http://schemas.microsoft.com/office/drawing/2014/main" id="{1623409E-D2A1-4159-B328-73AB174FCEEE}"/>
                </a:ext>
              </a:extLst>
            </p:cNvPr>
            <p:cNvSpPr txBox="1"/>
            <p:nvPr/>
          </p:nvSpPr>
          <p:spPr>
            <a:xfrm>
              <a:off x="0" y="898286"/>
              <a:ext cx="3566019" cy="437043"/>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endParaRPr kumimoji="0" lang="en-US" sz="1899" b="0" i="0" u="none" strike="noStrike" kern="1200" cap="none" spc="94" normalizeH="0" baseline="0" noProof="0" dirty="0">
                <a:ln>
                  <a:noFill/>
                </a:ln>
                <a:solidFill>
                  <a:srgbClr val="5271FF"/>
                </a:solidFill>
                <a:effectLst/>
                <a:uLnTx/>
                <a:uFillTx/>
                <a:latin typeface="Quicksand Bold"/>
                <a:ea typeface="+mn-ea"/>
                <a:cs typeface="+mn-cs"/>
              </a:endParaRPr>
            </a:p>
          </p:txBody>
        </p:sp>
      </p:grpSp>
      <p:grpSp>
        <p:nvGrpSpPr>
          <p:cNvPr id="49" name="Group 36">
            <a:extLst>
              <a:ext uri="{FF2B5EF4-FFF2-40B4-BE49-F238E27FC236}">
                <a16:creationId xmlns:a16="http://schemas.microsoft.com/office/drawing/2014/main" id="{929434E3-23A1-400B-8B0D-B4C3AAE8D47E}"/>
              </a:ext>
            </a:extLst>
          </p:cNvPr>
          <p:cNvGrpSpPr/>
          <p:nvPr/>
        </p:nvGrpSpPr>
        <p:grpSpPr>
          <a:xfrm>
            <a:off x="11543102" y="8484458"/>
            <a:ext cx="2674514" cy="1030070"/>
            <a:chOff x="0" y="-38100"/>
            <a:chExt cx="3566019" cy="1373427"/>
          </a:xfrm>
        </p:grpSpPr>
        <p:sp>
          <p:nvSpPr>
            <p:cNvPr id="50" name="TextBox 37">
              <a:extLst>
                <a:ext uri="{FF2B5EF4-FFF2-40B4-BE49-F238E27FC236}">
                  <a16:creationId xmlns:a16="http://schemas.microsoft.com/office/drawing/2014/main" id="{5352B3FE-A155-4BF2-B83D-038F0E869C48}"/>
                </a:ext>
              </a:extLst>
            </p:cNvPr>
            <p:cNvSpPr txBox="1"/>
            <p:nvPr/>
          </p:nvSpPr>
          <p:spPr>
            <a:xfrm>
              <a:off x="24996" y="-38100"/>
              <a:ext cx="3516027" cy="647700"/>
            </a:xfrm>
            <a:prstGeom prst="rect">
              <a:avLst/>
            </a:prstGeom>
          </p:spPr>
          <p:txBody>
            <a:bodyPr lIns="0" tIns="0" rIns="0" bIns="0" rtlCol="0" anchor="t">
              <a:spAutoFit/>
            </a:bodyPr>
            <a:lstStyle/>
            <a:p>
              <a:pPr marL="0" marR="0" lvl="0" indent="0" algn="ctr" defTabSz="914400" rtl="0" eaLnBrk="1" fontAlgn="auto" latinLnBrk="0" hangingPunct="1">
                <a:lnSpc>
                  <a:spcPts val="3900"/>
                </a:lnSpc>
                <a:spcBef>
                  <a:spcPts val="0"/>
                </a:spcBef>
                <a:spcAft>
                  <a:spcPts val="0"/>
                </a:spcAft>
                <a:buClrTx/>
                <a:buSzTx/>
                <a:buFontTx/>
                <a:buNone/>
                <a:tabLst/>
                <a:defRPr/>
              </a:pPr>
              <a:r>
                <a:rPr kumimoji="0" lang="en-US" sz="3000" b="0" i="0" u="sng" strike="noStrike" kern="1200" cap="none" spc="150" normalizeH="0" baseline="0" noProof="0">
                  <a:ln>
                    <a:noFill/>
                  </a:ln>
                  <a:solidFill>
                    <a:srgbClr val="5271FF"/>
                  </a:solidFill>
                  <a:effectLst/>
                  <a:uLnTx/>
                  <a:uFillTx/>
                  <a:latin typeface="Quicksand Bold"/>
                  <a:ea typeface="+mn-ea"/>
                  <a:cs typeface="+mn-cs"/>
                </a:rPr>
                <a:t>Hydropower</a:t>
              </a:r>
            </a:p>
          </p:txBody>
        </p:sp>
        <p:sp>
          <p:nvSpPr>
            <p:cNvPr id="51" name="TextBox 38">
              <a:extLst>
                <a:ext uri="{FF2B5EF4-FFF2-40B4-BE49-F238E27FC236}">
                  <a16:creationId xmlns:a16="http://schemas.microsoft.com/office/drawing/2014/main" id="{68D161AA-8CB4-4B77-B858-D4862BD7360C}"/>
                </a:ext>
              </a:extLst>
            </p:cNvPr>
            <p:cNvSpPr txBox="1"/>
            <p:nvPr/>
          </p:nvSpPr>
          <p:spPr>
            <a:xfrm>
              <a:off x="0" y="898284"/>
              <a:ext cx="3566019" cy="437043"/>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endParaRPr kumimoji="0" lang="en-US" sz="1899" b="0" i="0" u="none" strike="noStrike" kern="1200" cap="none" spc="94" normalizeH="0" baseline="0" noProof="0" dirty="0">
                <a:ln>
                  <a:noFill/>
                </a:ln>
                <a:solidFill>
                  <a:srgbClr val="5271FF"/>
                </a:solidFill>
                <a:effectLst/>
                <a:uLnTx/>
                <a:uFillTx/>
                <a:latin typeface="Quicksand Bold"/>
                <a:ea typeface="+mn-ea"/>
                <a:cs typeface="+mn-cs"/>
              </a:endParaRPr>
            </a:p>
          </p:txBody>
        </p:sp>
      </p:grpSp>
      <p:grpSp>
        <p:nvGrpSpPr>
          <p:cNvPr id="52" name="Group 39">
            <a:extLst>
              <a:ext uri="{FF2B5EF4-FFF2-40B4-BE49-F238E27FC236}">
                <a16:creationId xmlns:a16="http://schemas.microsoft.com/office/drawing/2014/main" id="{91524DB8-6D4D-42CC-8912-F1A80F75EEC0}"/>
              </a:ext>
            </a:extLst>
          </p:cNvPr>
          <p:cNvGrpSpPr/>
          <p:nvPr/>
        </p:nvGrpSpPr>
        <p:grpSpPr>
          <a:xfrm>
            <a:off x="14763261" y="8484458"/>
            <a:ext cx="2674514" cy="1030070"/>
            <a:chOff x="0" y="-38100"/>
            <a:chExt cx="3566019" cy="1373427"/>
          </a:xfrm>
        </p:grpSpPr>
        <p:sp>
          <p:nvSpPr>
            <p:cNvPr id="53" name="TextBox 40">
              <a:extLst>
                <a:ext uri="{FF2B5EF4-FFF2-40B4-BE49-F238E27FC236}">
                  <a16:creationId xmlns:a16="http://schemas.microsoft.com/office/drawing/2014/main" id="{CBE8FD00-DB55-4C01-8423-1F98AC68B02E}"/>
                </a:ext>
              </a:extLst>
            </p:cNvPr>
            <p:cNvSpPr txBox="1"/>
            <p:nvPr/>
          </p:nvSpPr>
          <p:spPr>
            <a:xfrm>
              <a:off x="24996" y="-38100"/>
              <a:ext cx="3516027" cy="647700"/>
            </a:xfrm>
            <a:prstGeom prst="rect">
              <a:avLst/>
            </a:prstGeom>
          </p:spPr>
          <p:txBody>
            <a:bodyPr lIns="0" tIns="0" rIns="0" bIns="0" rtlCol="0" anchor="t">
              <a:spAutoFit/>
            </a:bodyPr>
            <a:lstStyle/>
            <a:p>
              <a:pPr marL="0" marR="0" lvl="0" indent="0" algn="ctr" defTabSz="914400" rtl="0" eaLnBrk="1" fontAlgn="auto" latinLnBrk="0" hangingPunct="1">
                <a:lnSpc>
                  <a:spcPts val="3900"/>
                </a:lnSpc>
                <a:spcBef>
                  <a:spcPts val="0"/>
                </a:spcBef>
                <a:spcAft>
                  <a:spcPts val="0"/>
                </a:spcAft>
                <a:buClrTx/>
                <a:buSzTx/>
                <a:buFontTx/>
                <a:buNone/>
                <a:tabLst/>
                <a:defRPr/>
              </a:pPr>
              <a:r>
                <a:rPr kumimoji="0" lang="en-US" sz="3000" b="0" i="0" u="sng" strike="noStrike" kern="1200" cap="none" spc="150" normalizeH="0" baseline="0" noProof="0" dirty="0">
                  <a:ln>
                    <a:noFill/>
                  </a:ln>
                  <a:solidFill>
                    <a:srgbClr val="5271FF"/>
                  </a:solidFill>
                  <a:effectLst/>
                  <a:uLnTx/>
                  <a:uFillTx/>
                  <a:latin typeface="Quicksand Bold"/>
                  <a:ea typeface="+mn-ea"/>
                  <a:cs typeface="+mn-cs"/>
                </a:rPr>
                <a:t>Wind</a:t>
              </a:r>
            </a:p>
          </p:txBody>
        </p:sp>
        <p:sp>
          <p:nvSpPr>
            <p:cNvPr id="54" name="TextBox 41">
              <a:extLst>
                <a:ext uri="{FF2B5EF4-FFF2-40B4-BE49-F238E27FC236}">
                  <a16:creationId xmlns:a16="http://schemas.microsoft.com/office/drawing/2014/main" id="{46DFEAE4-AC2F-48C5-B6D0-D96E875266D5}"/>
                </a:ext>
              </a:extLst>
            </p:cNvPr>
            <p:cNvSpPr txBox="1"/>
            <p:nvPr/>
          </p:nvSpPr>
          <p:spPr>
            <a:xfrm>
              <a:off x="0" y="898284"/>
              <a:ext cx="3566019" cy="437043"/>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endParaRPr kumimoji="0" lang="en-US" sz="1899" b="0" i="0" u="none" strike="noStrike" kern="1200" cap="none" spc="94" normalizeH="0" baseline="0" noProof="0" dirty="0">
                <a:ln>
                  <a:noFill/>
                </a:ln>
                <a:solidFill>
                  <a:srgbClr val="5271FF"/>
                </a:solidFill>
                <a:effectLst/>
                <a:uLnTx/>
                <a:uFillTx/>
                <a:latin typeface="Quicksand Bold"/>
                <a:ea typeface="+mn-ea"/>
                <a:cs typeface="+mn-cs"/>
              </a:endParaRPr>
            </a:p>
          </p:txBody>
        </p:sp>
      </p:grpSp>
      <p:sp>
        <p:nvSpPr>
          <p:cNvPr id="55" name="TextBox 26">
            <a:extLst>
              <a:ext uri="{FF2B5EF4-FFF2-40B4-BE49-F238E27FC236}">
                <a16:creationId xmlns:a16="http://schemas.microsoft.com/office/drawing/2014/main" id="{C73DD356-8054-49A2-9DD1-DE073D2B9D62}"/>
              </a:ext>
            </a:extLst>
          </p:cNvPr>
          <p:cNvSpPr txBox="1"/>
          <p:nvPr/>
        </p:nvSpPr>
        <p:spPr>
          <a:xfrm>
            <a:off x="357997" y="5315909"/>
            <a:ext cx="17538092" cy="1015365"/>
          </a:xfrm>
          <a:prstGeom prst="rect">
            <a:avLst/>
          </a:prstGeom>
        </p:spPr>
        <p:txBody>
          <a:bodyPr lIns="0" tIns="0" rIns="0" bIns="0" rtlCol="0" anchor="t">
            <a:spAutoFit/>
          </a:bodyPr>
          <a:lstStyle/>
          <a:p>
            <a:pPr marL="0" marR="0" lvl="0" indent="0" algn="ctr" defTabSz="914400" rtl="0" eaLnBrk="1" fontAlgn="auto" latinLnBrk="0" hangingPunct="1">
              <a:lnSpc>
                <a:spcPts val="792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5271FF"/>
                </a:solidFill>
                <a:effectLst/>
                <a:uLnTx/>
                <a:uFillTx/>
                <a:latin typeface="Quicksand Bold"/>
                <a:ea typeface="+mn-ea"/>
                <a:cs typeface="+mn-cs"/>
              </a:rPr>
              <a:t>Types of Renewable Energy Sources</a:t>
            </a:r>
          </a:p>
        </p:txBody>
      </p:sp>
    </p:spTree>
    <p:custDataLst>
      <p:tags r:id="rId1"/>
    </p:custDataLst>
    <p:extLst>
      <p:ext uri="{BB962C8B-B14F-4D97-AF65-F5344CB8AC3E}">
        <p14:creationId xmlns:p14="http://schemas.microsoft.com/office/powerpoint/2010/main" val="2988002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0"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917417" y="3101908"/>
            <a:ext cx="16478250" cy="95250"/>
          </a:xfrm>
          <a:prstGeom prst="rect">
            <a:avLst/>
          </a:prstGeom>
          <a:solidFill>
            <a:srgbClr val="FFFDF5"/>
          </a:solidFill>
        </p:spPr>
        <p:txBody>
          <a:bodyPr/>
          <a:lstStyle/>
          <a:p>
            <a:endParaRPr lang="en-US"/>
          </a:p>
        </p:txBody>
      </p:sp>
      <p:grpSp>
        <p:nvGrpSpPr>
          <p:cNvPr id="3" name="Group 3"/>
          <p:cNvGrpSpPr/>
          <p:nvPr/>
        </p:nvGrpSpPr>
        <p:grpSpPr>
          <a:xfrm>
            <a:off x="2007278" y="2706773"/>
            <a:ext cx="885519" cy="88551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5" name="Group 5"/>
          <p:cNvGrpSpPr/>
          <p:nvPr/>
        </p:nvGrpSpPr>
        <p:grpSpPr>
          <a:xfrm>
            <a:off x="5404894" y="2659148"/>
            <a:ext cx="885519" cy="88551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7" name="Group 7"/>
          <p:cNvGrpSpPr/>
          <p:nvPr/>
        </p:nvGrpSpPr>
        <p:grpSpPr>
          <a:xfrm>
            <a:off x="8802511" y="2659148"/>
            <a:ext cx="885519" cy="88551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9" name="Group 9"/>
          <p:cNvGrpSpPr/>
          <p:nvPr/>
        </p:nvGrpSpPr>
        <p:grpSpPr>
          <a:xfrm>
            <a:off x="12256842" y="2659148"/>
            <a:ext cx="885519" cy="885519"/>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11" name="Group 11"/>
          <p:cNvGrpSpPr/>
          <p:nvPr/>
        </p:nvGrpSpPr>
        <p:grpSpPr>
          <a:xfrm>
            <a:off x="15420287" y="2659148"/>
            <a:ext cx="885519" cy="88551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sp>
        <p:nvSpPr>
          <p:cNvPr id="14" name="AutoShape 1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5" name="AutoShape 1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579" y="7339288"/>
            <a:ext cx="1882917" cy="2173642"/>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33821" y="2772086"/>
            <a:ext cx="632433" cy="659643"/>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34776" y="7087175"/>
            <a:ext cx="2425755" cy="2425755"/>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25687" y="2726388"/>
            <a:ext cx="634400" cy="696187"/>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81518" y="2743057"/>
            <a:ext cx="727504" cy="727504"/>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068507" y="7497722"/>
            <a:ext cx="2353527" cy="2015208"/>
          </a:xfrm>
          <a:prstGeom prst="rect">
            <a:avLst/>
          </a:prstGeom>
        </p:spPr>
      </p:pic>
      <p:pic>
        <p:nvPicPr>
          <p:cNvPr id="22" name="Picture 2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462998" y="2688191"/>
            <a:ext cx="473206" cy="772581"/>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566805" y="7415368"/>
            <a:ext cx="2265594" cy="2097562"/>
          </a:xfrm>
          <a:prstGeom prst="rect">
            <a:avLst/>
          </a:prstGeom>
        </p:spPr>
      </p:pic>
      <p:pic>
        <p:nvPicPr>
          <p:cNvPr id="24" name="Picture 2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6087986" y="7959781"/>
            <a:ext cx="949329" cy="1543624"/>
          </a:xfrm>
          <a:prstGeom prst="rect">
            <a:avLst/>
          </a:prstGeom>
        </p:spPr>
      </p:pic>
      <p:pic>
        <p:nvPicPr>
          <p:cNvPr id="25" name="Picture 2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890381" y="7020017"/>
            <a:ext cx="1533141" cy="2492913"/>
          </a:xfrm>
          <a:prstGeom prst="rect">
            <a:avLst/>
          </a:prstGeom>
        </p:spPr>
      </p:pic>
      <p:sp>
        <p:nvSpPr>
          <p:cNvPr id="26" name="TextBox 26"/>
          <p:cNvSpPr txBox="1"/>
          <p:nvPr/>
        </p:nvSpPr>
        <p:spPr>
          <a:xfrm>
            <a:off x="325678" y="747802"/>
            <a:ext cx="17538092" cy="1015365"/>
          </a:xfrm>
          <a:prstGeom prst="rect">
            <a:avLst/>
          </a:prstGeom>
        </p:spPr>
        <p:txBody>
          <a:bodyPr lIns="0" tIns="0" rIns="0" bIns="0" rtlCol="0" anchor="t">
            <a:spAutoFit/>
          </a:bodyPr>
          <a:lstStyle/>
          <a:p>
            <a:pPr algn="ctr">
              <a:lnSpc>
                <a:spcPts val="7920"/>
              </a:lnSpc>
            </a:pPr>
            <a:r>
              <a:rPr lang="en-US" sz="7200" dirty="0">
                <a:solidFill>
                  <a:srgbClr val="FFCC37"/>
                </a:solidFill>
                <a:latin typeface="Quicksand Bold"/>
              </a:rPr>
              <a:t>TYPES OF RENEWABLE SOURCES</a:t>
            </a:r>
          </a:p>
        </p:txBody>
      </p:sp>
      <p:grpSp>
        <p:nvGrpSpPr>
          <p:cNvPr id="27" name="Group 27"/>
          <p:cNvGrpSpPr/>
          <p:nvPr/>
        </p:nvGrpSpPr>
        <p:grpSpPr>
          <a:xfrm>
            <a:off x="1214632" y="4283484"/>
            <a:ext cx="2572662" cy="2363607"/>
            <a:chOff x="0" y="0"/>
            <a:chExt cx="3430216" cy="3151477"/>
          </a:xfrm>
        </p:grpSpPr>
        <p:sp>
          <p:nvSpPr>
            <p:cNvPr id="28" name="TextBox 28"/>
            <p:cNvSpPr txBox="1"/>
            <p:nvPr/>
          </p:nvSpPr>
          <p:spPr>
            <a:xfrm>
              <a:off x="24044" y="-28575"/>
              <a:ext cx="3382128" cy="638175"/>
            </a:xfrm>
            <a:prstGeom prst="rect">
              <a:avLst/>
            </a:prstGeom>
          </p:spPr>
          <p:txBody>
            <a:bodyPr lIns="0" tIns="0" rIns="0" bIns="0" rtlCol="0" anchor="t">
              <a:spAutoFit/>
            </a:bodyPr>
            <a:lstStyle/>
            <a:p>
              <a:pPr algn="ctr">
                <a:lnSpc>
                  <a:spcPts val="3899"/>
                </a:lnSpc>
              </a:pPr>
              <a:r>
                <a:rPr lang="en-US" sz="2999" u="sng" spc="149" dirty="0">
                  <a:solidFill>
                    <a:srgbClr val="FFCC37"/>
                  </a:solidFill>
                  <a:latin typeface="Quicksand Bold"/>
                </a:rPr>
                <a:t>Biomass</a:t>
              </a:r>
            </a:p>
          </p:txBody>
        </p:sp>
        <p:sp>
          <p:nvSpPr>
            <p:cNvPr id="29" name="TextBox 29"/>
            <p:cNvSpPr txBox="1"/>
            <p:nvPr/>
          </p:nvSpPr>
          <p:spPr>
            <a:xfrm>
              <a:off x="0" y="898285"/>
              <a:ext cx="3430216" cy="22531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 Anything that is or was alive, especially plants and trash. </a:t>
              </a:r>
            </a:p>
            <a:p>
              <a:pPr algn="ctr">
                <a:lnSpc>
                  <a:spcPts val="2754"/>
                </a:lnSpc>
              </a:pPr>
              <a:endParaRPr lang="en-US" sz="1899" spc="94">
                <a:solidFill>
                  <a:srgbClr val="FFFDF5"/>
                </a:solidFill>
                <a:latin typeface="Quicksand Bold"/>
              </a:endParaRPr>
            </a:p>
          </p:txBody>
        </p:sp>
      </p:grpSp>
      <p:grpSp>
        <p:nvGrpSpPr>
          <p:cNvPr id="30" name="Group 30"/>
          <p:cNvGrpSpPr/>
          <p:nvPr/>
        </p:nvGrpSpPr>
        <p:grpSpPr>
          <a:xfrm>
            <a:off x="4510397" y="4283484"/>
            <a:ext cx="2674514" cy="2363607"/>
            <a:chOff x="0" y="0"/>
            <a:chExt cx="3566019" cy="3151477"/>
          </a:xfrm>
        </p:grpSpPr>
        <p:sp>
          <p:nvSpPr>
            <p:cNvPr id="31" name="TextBox 31"/>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2999" u="sng" spc="149">
                  <a:solidFill>
                    <a:srgbClr val="FFCC37"/>
                  </a:solidFill>
                  <a:latin typeface="Quicksand Bold"/>
                </a:rPr>
                <a:t>Solar</a:t>
              </a:r>
            </a:p>
          </p:txBody>
        </p:sp>
        <p:sp>
          <p:nvSpPr>
            <p:cNvPr id="32" name="TextBox 32"/>
            <p:cNvSpPr txBox="1"/>
            <p:nvPr/>
          </p:nvSpPr>
          <p:spPr>
            <a:xfrm>
              <a:off x="0" y="898285"/>
              <a:ext cx="3566019" cy="2253192"/>
            </a:xfrm>
            <a:prstGeom prst="rect">
              <a:avLst/>
            </a:prstGeom>
          </p:spPr>
          <p:txBody>
            <a:bodyPr lIns="0" tIns="0" rIns="0" bIns="0" rtlCol="0" anchor="t">
              <a:spAutoFit/>
            </a:bodyPr>
            <a:lstStyle/>
            <a:p>
              <a:pPr algn="ctr">
                <a:lnSpc>
                  <a:spcPts val="2754"/>
                </a:lnSpc>
              </a:pPr>
              <a:r>
                <a:rPr lang="en-US" sz="1899" spc="94" dirty="0">
                  <a:solidFill>
                    <a:srgbClr val="FFFDF5"/>
                  </a:solidFill>
                  <a:latin typeface="Quicksand Bold"/>
                </a:rPr>
                <a:t>Sunlight can be converted into heat or electricity through the use of solar panels. </a:t>
              </a:r>
            </a:p>
          </p:txBody>
        </p:sp>
      </p:grpSp>
      <p:grpSp>
        <p:nvGrpSpPr>
          <p:cNvPr id="33" name="Group 33"/>
          <p:cNvGrpSpPr/>
          <p:nvPr/>
        </p:nvGrpSpPr>
        <p:grpSpPr>
          <a:xfrm>
            <a:off x="7908013" y="4283484"/>
            <a:ext cx="2674514" cy="2363607"/>
            <a:chOff x="0" y="0"/>
            <a:chExt cx="3566019" cy="3151477"/>
          </a:xfrm>
        </p:grpSpPr>
        <p:sp>
          <p:nvSpPr>
            <p:cNvPr id="34" name="TextBox 34"/>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Geothermal</a:t>
              </a:r>
            </a:p>
          </p:txBody>
        </p:sp>
        <p:sp>
          <p:nvSpPr>
            <p:cNvPr id="35" name="TextBox 35"/>
            <p:cNvSpPr txBox="1"/>
            <p:nvPr/>
          </p:nvSpPr>
          <p:spPr>
            <a:xfrm>
              <a:off x="0" y="898285"/>
              <a:ext cx="3566019" cy="22531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Energy that is produced by the heat that exists beneath the earth’s surface. </a:t>
              </a:r>
            </a:p>
          </p:txBody>
        </p:sp>
      </p:grpSp>
      <p:grpSp>
        <p:nvGrpSpPr>
          <p:cNvPr id="36" name="Group 36"/>
          <p:cNvGrpSpPr/>
          <p:nvPr/>
        </p:nvGrpSpPr>
        <p:grpSpPr>
          <a:xfrm>
            <a:off x="11305630" y="4283484"/>
            <a:ext cx="2674514" cy="2020707"/>
            <a:chOff x="0" y="0"/>
            <a:chExt cx="3566019" cy="2694277"/>
          </a:xfrm>
        </p:grpSpPr>
        <p:sp>
          <p:nvSpPr>
            <p:cNvPr id="37" name="TextBox 37"/>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Hydropower</a:t>
              </a:r>
            </a:p>
          </p:txBody>
        </p:sp>
        <p:sp>
          <p:nvSpPr>
            <p:cNvPr id="38" name="TextBox 38"/>
            <p:cNvSpPr txBox="1"/>
            <p:nvPr/>
          </p:nvSpPr>
          <p:spPr>
            <a:xfrm>
              <a:off x="0" y="898285"/>
              <a:ext cx="3566019" cy="17959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Energy that is generated by water experiencing a gravitational pull. </a:t>
              </a:r>
            </a:p>
          </p:txBody>
        </p:sp>
      </p:grpSp>
      <p:grpSp>
        <p:nvGrpSpPr>
          <p:cNvPr id="39" name="Group 39"/>
          <p:cNvGrpSpPr/>
          <p:nvPr/>
        </p:nvGrpSpPr>
        <p:grpSpPr>
          <a:xfrm>
            <a:off x="14525789" y="4283484"/>
            <a:ext cx="2674514" cy="2020707"/>
            <a:chOff x="0" y="0"/>
            <a:chExt cx="3566019" cy="2694277"/>
          </a:xfrm>
        </p:grpSpPr>
        <p:sp>
          <p:nvSpPr>
            <p:cNvPr id="40" name="TextBox 40"/>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Wind</a:t>
              </a:r>
            </a:p>
          </p:txBody>
        </p:sp>
        <p:sp>
          <p:nvSpPr>
            <p:cNvPr id="41" name="TextBox 41"/>
            <p:cNvSpPr txBox="1"/>
            <p:nvPr/>
          </p:nvSpPr>
          <p:spPr>
            <a:xfrm>
              <a:off x="0" y="898285"/>
              <a:ext cx="3566019" cy="17959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Energy from wind is captured and transformed into electricity.</a:t>
              </a:r>
            </a:p>
          </p:txBody>
        </p:sp>
      </p:grpSp>
      <p:grpSp>
        <p:nvGrpSpPr>
          <p:cNvPr id="42" name="Group 41">
            <a:extLst>
              <a:ext uri="{FF2B5EF4-FFF2-40B4-BE49-F238E27FC236}">
                <a16:creationId xmlns:a16="http://schemas.microsoft.com/office/drawing/2014/main" id="{3A1C9E05-742E-EF4D-8503-1FC937D2FA8F}"/>
              </a:ext>
            </a:extLst>
          </p:cNvPr>
          <p:cNvGrpSpPr/>
          <p:nvPr/>
        </p:nvGrpSpPr>
        <p:grpSpPr>
          <a:xfrm>
            <a:off x="16986994" y="74744"/>
            <a:ext cx="1300765" cy="1197970"/>
            <a:chOff x="11088984" y="3424485"/>
            <a:chExt cx="5241672" cy="3438029"/>
          </a:xfrm>
        </p:grpSpPr>
        <p:pic>
          <p:nvPicPr>
            <p:cNvPr id="43" name="Picture 10">
              <a:extLst>
                <a:ext uri="{FF2B5EF4-FFF2-40B4-BE49-F238E27FC236}">
                  <a16:creationId xmlns:a16="http://schemas.microsoft.com/office/drawing/2014/main" id="{CCDDDFAA-D0AE-F843-A592-B87E2DCEBFCD}"/>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764685" y="3424485"/>
              <a:ext cx="3890274" cy="3438029"/>
            </a:xfrm>
            <a:prstGeom prst="rect">
              <a:avLst/>
            </a:prstGeom>
          </p:spPr>
        </p:pic>
        <p:sp>
          <p:nvSpPr>
            <p:cNvPr id="44" name="TextBox 15">
              <a:extLst>
                <a:ext uri="{FF2B5EF4-FFF2-40B4-BE49-F238E27FC236}">
                  <a16:creationId xmlns:a16="http://schemas.microsoft.com/office/drawing/2014/main" id="{65CADE50-CBDD-4A4E-BCF6-D2822380EFA1}"/>
                </a:ext>
              </a:extLst>
            </p:cNvPr>
            <p:cNvSpPr txBox="1"/>
            <p:nvPr/>
          </p:nvSpPr>
          <p:spPr>
            <a:xfrm rot="21236252">
              <a:off x="11088984" y="3795976"/>
              <a:ext cx="5241672" cy="1514828"/>
            </a:xfrm>
            <a:prstGeom prst="rect">
              <a:avLst/>
            </a:prstGeom>
          </p:spPr>
          <p:txBody>
            <a:bodyPr wrap="square" lIns="0" tIns="0" rIns="0" bIns="0" rtlCol="0" anchor="t">
              <a:spAutoFit/>
            </a:bodyPr>
            <a:lstStyle/>
            <a:p>
              <a:pPr algn="ctr">
                <a:lnSpc>
                  <a:spcPts val="5199"/>
                </a:lnSpc>
              </a:pPr>
              <a:r>
                <a:rPr lang="en-US" sz="900" spc="199" dirty="0">
                  <a:solidFill>
                    <a:schemeClr val="bg1"/>
                  </a:solidFill>
                  <a:latin typeface="Quicksand Bold"/>
                </a:rPr>
                <a:t>PRIMARY</a:t>
              </a:r>
            </a:p>
          </p:txBody>
        </p:sp>
      </p:grpSp>
      <p:sp>
        <p:nvSpPr>
          <p:cNvPr id="45" name="Rectangle 44">
            <a:extLst>
              <a:ext uri="{FF2B5EF4-FFF2-40B4-BE49-F238E27FC236}">
                <a16:creationId xmlns:a16="http://schemas.microsoft.com/office/drawing/2014/main" id="{E8AA0843-7F86-4E6A-A4A4-E0B0462D43CA}"/>
              </a:ext>
            </a:extLst>
          </p:cNvPr>
          <p:cNvSpPr/>
          <p:nvPr/>
        </p:nvSpPr>
        <p:spPr>
          <a:xfrm>
            <a:off x="4114800" y="3848100"/>
            <a:ext cx="3581400" cy="6153150"/>
          </a:xfrm>
          <a:prstGeom prst="rect">
            <a:avLst/>
          </a:pr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489021A-E167-4191-898C-30EE412139F6}"/>
              </a:ext>
            </a:extLst>
          </p:cNvPr>
          <p:cNvSpPr/>
          <p:nvPr/>
        </p:nvSpPr>
        <p:spPr>
          <a:xfrm>
            <a:off x="7148866" y="3843377"/>
            <a:ext cx="3581400" cy="6153150"/>
          </a:xfrm>
          <a:prstGeom prst="rect">
            <a:avLst/>
          </a:pr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6CEB80C-54D9-4F66-8106-99A541EF2975}"/>
              </a:ext>
            </a:extLst>
          </p:cNvPr>
          <p:cNvSpPr/>
          <p:nvPr/>
        </p:nvSpPr>
        <p:spPr>
          <a:xfrm>
            <a:off x="10581244" y="4001754"/>
            <a:ext cx="3581400" cy="6153150"/>
          </a:xfrm>
          <a:prstGeom prst="rect">
            <a:avLst/>
          </a:pr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89ADE09-5DC1-4FDA-9F11-1C57F7D8149E}"/>
              </a:ext>
            </a:extLst>
          </p:cNvPr>
          <p:cNvSpPr/>
          <p:nvPr/>
        </p:nvSpPr>
        <p:spPr>
          <a:xfrm>
            <a:off x="14076815" y="4063706"/>
            <a:ext cx="3581400" cy="6153150"/>
          </a:xfrm>
          <a:prstGeom prst="rect">
            <a:avLst/>
          </a:pr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descr="Wind Turbines with solid fill">
            <a:extLst>
              <a:ext uri="{FF2B5EF4-FFF2-40B4-BE49-F238E27FC236}">
                <a16:creationId xmlns:a16="http://schemas.microsoft.com/office/drawing/2014/main" id="{D954D0BA-A667-40F8-B2E9-C3CFCF814F8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5443407" y="2776037"/>
            <a:ext cx="881568" cy="881568"/>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7"/>
                                        </p:tgtEl>
                                      </p:cBhvr>
                                    </p:animEffect>
                                    <p:set>
                                      <p:cBhvr>
                                        <p:cTn id="12" dur="1" fill="hold">
                                          <p:stCondLst>
                                            <p:cond delay="499"/>
                                          </p:stCondLst>
                                        </p:cTn>
                                        <p:tgtEl>
                                          <p:spTgt spid="4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8"/>
                                        </p:tgtEl>
                                      </p:cBhvr>
                                    </p:animEffect>
                                    <p:set>
                                      <p:cBhvr>
                                        <p:cTn id="17" dur="1" fill="hold">
                                          <p:stCondLst>
                                            <p:cond delay="499"/>
                                          </p:stCondLst>
                                        </p:cTn>
                                        <p:tgtEl>
                                          <p:spTgt spid="4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9"/>
                                        </p:tgtEl>
                                      </p:cBhvr>
                                    </p:animEffect>
                                    <p:set>
                                      <p:cBhvr>
                                        <p:cTn id="2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P spid="4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0" y="-36487"/>
            <a:ext cx="18288000" cy="4704251"/>
          </a:xfrm>
          <a:prstGeom prst="rect">
            <a:avLst/>
          </a:prstGeom>
          <a:solidFill>
            <a:srgbClr val="5271FF"/>
          </a:solidFill>
        </p:spPr>
        <p:txBody>
          <a:bodyPr/>
          <a:lstStyle/>
          <a:p>
            <a:endParaRPr lang="en-US"/>
          </a:p>
        </p:txBody>
      </p:sp>
      <p:sp>
        <p:nvSpPr>
          <p:cNvPr id="3" name="AutoShape 3"/>
          <p:cNvSpPr/>
          <p:nvPr/>
        </p:nvSpPr>
        <p:spPr>
          <a:xfrm>
            <a:off x="0" y="1802542"/>
            <a:ext cx="1631319" cy="87376"/>
          </a:xfrm>
          <a:prstGeom prst="rect">
            <a:avLst/>
          </a:prstGeom>
          <a:solidFill>
            <a:srgbClr val="FFCC37"/>
          </a:solidFill>
        </p:spPr>
        <p:txBody>
          <a:bodyPr/>
          <a:lstStyle/>
          <a:p>
            <a:endParaRPr lang="en-US"/>
          </a:p>
        </p:txBody>
      </p:sp>
      <p:sp>
        <p:nvSpPr>
          <p:cNvPr id="4" name="AutoShape 4"/>
          <p:cNvSpPr/>
          <p:nvPr/>
        </p:nvSpPr>
        <p:spPr>
          <a:xfrm>
            <a:off x="16649701" y="1802542"/>
            <a:ext cx="1638300" cy="87376"/>
          </a:xfrm>
          <a:prstGeom prst="rect">
            <a:avLst/>
          </a:prstGeom>
          <a:solidFill>
            <a:srgbClr val="FFCC37"/>
          </a:solidFill>
        </p:spPr>
        <p:txBody>
          <a:bodyPr/>
          <a:lstStyle/>
          <a:p>
            <a:endParaRPr lang="en-US"/>
          </a:p>
        </p:txBody>
      </p:sp>
      <p:sp>
        <p:nvSpPr>
          <p:cNvPr id="7" name="AutoShape 7"/>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8" name="AutoShape 8"/>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12" name="TextBox 12"/>
          <p:cNvSpPr txBox="1"/>
          <p:nvPr/>
        </p:nvSpPr>
        <p:spPr>
          <a:xfrm>
            <a:off x="2163937" y="1891575"/>
            <a:ext cx="13913390" cy="968727"/>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9600" b="0" i="0" u="none" strike="noStrike" kern="1200" cap="none" spc="280" normalizeH="0" baseline="0" noProof="0" dirty="0">
                <a:ln>
                  <a:noFill/>
                </a:ln>
                <a:solidFill>
                  <a:srgbClr val="FFCC37"/>
                </a:solidFill>
                <a:effectLst/>
                <a:uLnTx/>
                <a:uFillTx/>
                <a:latin typeface="Quicksand Bold"/>
                <a:ea typeface="+mn-ea"/>
                <a:cs typeface="+mn-cs"/>
              </a:rPr>
              <a:t> </a:t>
            </a:r>
            <a:r>
              <a:rPr kumimoji="0" lang="en-US" sz="9600" b="0" i="0" u="none" strike="noStrike" kern="1200" cap="none" spc="280" normalizeH="0" baseline="0" noProof="0" dirty="0">
                <a:ln>
                  <a:noFill/>
                </a:ln>
                <a:solidFill>
                  <a:schemeClr val="bg1"/>
                </a:solidFill>
                <a:effectLst/>
                <a:uLnTx/>
                <a:uFillTx/>
                <a:latin typeface="Quicksand Bold"/>
                <a:ea typeface="+mn-ea"/>
                <a:cs typeface="+mn-cs"/>
              </a:rPr>
              <a:t>NON</a:t>
            </a:r>
            <a:r>
              <a:rPr kumimoji="0" lang="en-US" sz="9600" b="0" i="0" u="none" strike="noStrike" kern="1200" cap="none" spc="280" normalizeH="0" baseline="0" noProof="0" dirty="0">
                <a:ln>
                  <a:noFill/>
                </a:ln>
                <a:solidFill>
                  <a:srgbClr val="FFCC37"/>
                </a:solidFill>
                <a:effectLst/>
                <a:uLnTx/>
                <a:uFillTx/>
                <a:latin typeface="Quicksand Bold"/>
                <a:ea typeface="+mn-ea"/>
                <a:cs typeface="+mn-cs"/>
              </a:rPr>
              <a:t>-re-NEW-a-</a:t>
            </a:r>
            <a:r>
              <a:rPr kumimoji="0" lang="en-US" sz="9600" b="0" i="0" u="none" strike="noStrike" kern="1200" cap="none" spc="280" normalizeH="0" baseline="0" noProof="0" dirty="0" err="1">
                <a:ln>
                  <a:noFill/>
                </a:ln>
                <a:solidFill>
                  <a:srgbClr val="FFCC37"/>
                </a:solidFill>
                <a:effectLst/>
                <a:uLnTx/>
                <a:uFillTx/>
                <a:latin typeface="Quicksand Bold"/>
                <a:ea typeface="+mn-ea"/>
                <a:cs typeface="+mn-cs"/>
              </a:rPr>
              <a:t>ble</a:t>
            </a:r>
            <a:endParaRPr kumimoji="0" lang="en-US" sz="9600" b="0" i="0" u="none" strike="noStrike" kern="1200" cap="none" spc="280" normalizeH="0" baseline="0" noProof="0" dirty="0">
              <a:ln>
                <a:noFill/>
              </a:ln>
              <a:solidFill>
                <a:srgbClr val="FFCC37"/>
              </a:solidFill>
              <a:effectLst/>
              <a:uLnTx/>
              <a:uFillTx/>
              <a:latin typeface="Quicksand Bold"/>
              <a:ea typeface="+mn-ea"/>
              <a:cs typeface="+mn-cs"/>
            </a:endParaRPr>
          </a:p>
        </p:txBody>
      </p:sp>
      <p:grpSp>
        <p:nvGrpSpPr>
          <p:cNvPr id="18" name="Group 17">
            <a:extLst>
              <a:ext uri="{FF2B5EF4-FFF2-40B4-BE49-F238E27FC236}">
                <a16:creationId xmlns:a16="http://schemas.microsoft.com/office/drawing/2014/main" id="{A73A0156-0395-944B-AC18-E37A21BE328D}"/>
              </a:ext>
            </a:extLst>
          </p:cNvPr>
          <p:cNvGrpSpPr/>
          <p:nvPr/>
        </p:nvGrpSpPr>
        <p:grpSpPr>
          <a:xfrm>
            <a:off x="-19948" y="107323"/>
            <a:ext cx="1300765" cy="1197970"/>
            <a:chOff x="11088984" y="3424485"/>
            <a:chExt cx="5241672" cy="3438029"/>
          </a:xfrm>
        </p:grpSpPr>
        <p:pic>
          <p:nvPicPr>
            <p:cNvPr id="19" name="Picture 10">
              <a:extLst>
                <a:ext uri="{FF2B5EF4-FFF2-40B4-BE49-F238E27FC236}">
                  <a16:creationId xmlns:a16="http://schemas.microsoft.com/office/drawing/2014/main" id="{77F0F734-F8BD-B542-AA66-19B7834334B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64685" y="3424485"/>
              <a:ext cx="3890274" cy="3438029"/>
            </a:xfrm>
            <a:prstGeom prst="rect">
              <a:avLst/>
            </a:prstGeom>
          </p:spPr>
        </p:pic>
        <p:sp>
          <p:nvSpPr>
            <p:cNvPr id="20" name="TextBox 15">
              <a:extLst>
                <a:ext uri="{FF2B5EF4-FFF2-40B4-BE49-F238E27FC236}">
                  <a16:creationId xmlns:a16="http://schemas.microsoft.com/office/drawing/2014/main" id="{D6B97761-D5D7-944A-8402-28D160058A0F}"/>
                </a:ext>
              </a:extLst>
            </p:cNvPr>
            <p:cNvSpPr txBox="1"/>
            <p:nvPr/>
          </p:nvSpPr>
          <p:spPr>
            <a:xfrm rot="21236252">
              <a:off x="11088984" y="3795976"/>
              <a:ext cx="5241672" cy="1514828"/>
            </a:xfrm>
            <a:prstGeom prst="rect">
              <a:avLst/>
            </a:prstGeom>
          </p:spPr>
          <p:txBody>
            <a:bodyPr wrap="square" lIns="0" tIns="0" rIns="0" bIns="0" rtlCol="0" anchor="t">
              <a:spAutoFit/>
            </a:bodyPr>
            <a:lstStyle/>
            <a:p>
              <a:pPr marL="0" marR="0" lvl="0" indent="0" algn="ctr" defTabSz="914400" rtl="0" eaLnBrk="1" fontAlgn="auto" latinLnBrk="0" hangingPunct="1">
                <a:lnSpc>
                  <a:spcPts val="5199"/>
                </a:lnSpc>
                <a:spcBef>
                  <a:spcPts val="0"/>
                </a:spcBef>
                <a:spcAft>
                  <a:spcPts val="0"/>
                </a:spcAft>
                <a:buClrTx/>
                <a:buSzTx/>
                <a:buFontTx/>
                <a:buNone/>
                <a:tabLst/>
                <a:defRPr/>
              </a:pPr>
              <a:r>
                <a:rPr kumimoji="0" lang="en-US" sz="900" b="0" i="0" u="none" strike="noStrike" kern="1200" cap="none" spc="199" normalizeH="0" baseline="0" noProof="0" dirty="0">
                  <a:ln>
                    <a:noFill/>
                  </a:ln>
                  <a:solidFill>
                    <a:prstClr val="white"/>
                  </a:solidFill>
                  <a:effectLst/>
                  <a:uLnTx/>
                  <a:uFillTx/>
                  <a:latin typeface="Quicksand Bold"/>
                  <a:ea typeface="+mn-ea"/>
                  <a:cs typeface="+mn-cs"/>
                </a:rPr>
                <a:t>PRIMARY</a:t>
              </a:r>
            </a:p>
          </p:txBody>
        </p:sp>
      </p:grpSp>
      <p:sp>
        <p:nvSpPr>
          <p:cNvPr id="21" name="TextBox 12">
            <a:extLst>
              <a:ext uri="{FF2B5EF4-FFF2-40B4-BE49-F238E27FC236}">
                <a16:creationId xmlns:a16="http://schemas.microsoft.com/office/drawing/2014/main" id="{7BE039BC-0ACE-4F4B-B237-9B9EB05851F8}"/>
              </a:ext>
            </a:extLst>
          </p:cNvPr>
          <p:cNvSpPr txBox="1"/>
          <p:nvPr/>
        </p:nvSpPr>
        <p:spPr>
          <a:xfrm>
            <a:off x="-759659" y="3339377"/>
            <a:ext cx="18669000" cy="968727"/>
          </a:xfrm>
          <a:prstGeom prst="rect">
            <a:avLst/>
          </a:prstGeom>
        </p:spPr>
        <p:txBody>
          <a:bodyPr wrap="square"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9600" b="0" i="0" u="none" strike="noStrike" kern="1200" cap="none" spc="280" normalizeH="0" baseline="0" noProof="0" dirty="0">
                <a:ln>
                  <a:noFill/>
                </a:ln>
                <a:solidFill>
                  <a:srgbClr val="FFCC37"/>
                </a:solidFill>
                <a:effectLst/>
                <a:uLnTx/>
                <a:uFillTx/>
                <a:latin typeface="Quicksand Bold"/>
                <a:ea typeface="+mn-ea"/>
                <a:cs typeface="+mn-cs"/>
              </a:rPr>
              <a:t> </a:t>
            </a:r>
            <a:r>
              <a:rPr kumimoji="0" lang="en-US" sz="9600" b="0" i="0" u="none" strike="noStrike" kern="1200" cap="none" spc="280" normalizeH="0" baseline="0" noProof="0" dirty="0">
                <a:ln>
                  <a:noFill/>
                </a:ln>
                <a:solidFill>
                  <a:schemeClr val="bg1"/>
                </a:solidFill>
                <a:effectLst/>
                <a:uLnTx/>
                <a:uFillTx/>
                <a:latin typeface="Quicksand Bold"/>
                <a:ea typeface="+mn-ea"/>
                <a:cs typeface="+mn-cs"/>
              </a:rPr>
              <a:t>NOT</a:t>
            </a:r>
            <a:r>
              <a:rPr kumimoji="0" lang="en-US" sz="9600" b="0" i="0" u="none" strike="noStrike" kern="1200" cap="none" spc="280" normalizeH="0" noProof="0" dirty="0">
                <a:ln>
                  <a:noFill/>
                </a:ln>
                <a:solidFill>
                  <a:srgbClr val="FFCC37"/>
                </a:solidFill>
                <a:effectLst/>
                <a:uLnTx/>
                <a:uFillTx/>
                <a:latin typeface="Quicksand Bold"/>
                <a:ea typeface="+mn-ea"/>
                <a:cs typeface="+mn-cs"/>
              </a:rPr>
              <a:t> </a:t>
            </a:r>
            <a:r>
              <a:rPr kumimoji="0" lang="en-US" sz="9600" b="0" i="0" u="none" strike="noStrike" kern="1200" cap="none" spc="280" normalizeH="0" baseline="0" noProof="0" dirty="0">
                <a:ln>
                  <a:noFill/>
                </a:ln>
                <a:solidFill>
                  <a:srgbClr val="FFCC37"/>
                </a:solidFill>
                <a:effectLst/>
                <a:uLnTx/>
                <a:uFillTx/>
                <a:latin typeface="Quicksand Bold"/>
                <a:ea typeface="+mn-ea"/>
                <a:cs typeface="+mn-cs"/>
              </a:rPr>
              <a:t>Able to be </a:t>
            </a:r>
            <a:r>
              <a:rPr kumimoji="0" lang="en-US" sz="9600" b="0" i="0" u="none" strike="noStrike" kern="1200" cap="none" spc="280" normalizeH="0" baseline="0" noProof="0" dirty="0">
                <a:ln>
                  <a:noFill/>
                </a:ln>
                <a:solidFill>
                  <a:schemeClr val="bg1"/>
                </a:solidFill>
                <a:effectLst/>
                <a:uLnTx/>
                <a:uFillTx/>
                <a:latin typeface="Quicksand Bold"/>
                <a:ea typeface="+mn-ea"/>
                <a:cs typeface="+mn-cs"/>
              </a:rPr>
              <a:t>NEW</a:t>
            </a:r>
            <a:r>
              <a:rPr kumimoji="0" lang="en-US" sz="9600" b="0" i="0" u="none" strike="noStrike" kern="1200" cap="none" spc="280" normalizeH="0" baseline="0" noProof="0" dirty="0">
                <a:ln>
                  <a:noFill/>
                </a:ln>
                <a:solidFill>
                  <a:srgbClr val="FFCC37"/>
                </a:solidFill>
                <a:effectLst/>
                <a:uLnTx/>
                <a:uFillTx/>
                <a:latin typeface="Quicksand Bold"/>
                <a:ea typeface="+mn-ea"/>
                <a:cs typeface="+mn-cs"/>
              </a:rPr>
              <a:t> again</a:t>
            </a:r>
          </a:p>
        </p:txBody>
      </p:sp>
      <p:sp>
        <p:nvSpPr>
          <p:cNvPr id="22" name="AutoShape 2">
            <a:extLst>
              <a:ext uri="{FF2B5EF4-FFF2-40B4-BE49-F238E27FC236}">
                <a16:creationId xmlns:a16="http://schemas.microsoft.com/office/drawing/2014/main" id="{202F23A8-19FF-47A3-BFD4-DE814452AF7C}"/>
              </a:ext>
            </a:extLst>
          </p:cNvPr>
          <p:cNvSpPr/>
          <p:nvPr/>
        </p:nvSpPr>
        <p:spPr>
          <a:xfrm>
            <a:off x="1136328" y="7730459"/>
            <a:ext cx="16478250" cy="95250"/>
          </a:xfrm>
          <a:prstGeom prst="rect">
            <a:avLst/>
          </a:prstGeom>
          <a:solidFill>
            <a:srgbClr val="FFFDF5"/>
          </a:solidFill>
        </p:spPr>
        <p:txBody>
          <a:bodyPr/>
          <a:lstStyle/>
          <a:p>
            <a:endParaRPr lang="en-US"/>
          </a:p>
        </p:txBody>
      </p:sp>
      <p:grpSp>
        <p:nvGrpSpPr>
          <p:cNvPr id="23" name="Group 3">
            <a:extLst>
              <a:ext uri="{FF2B5EF4-FFF2-40B4-BE49-F238E27FC236}">
                <a16:creationId xmlns:a16="http://schemas.microsoft.com/office/drawing/2014/main" id="{7B6AE0DA-C134-46C6-9D7B-3F697E70DEDA}"/>
              </a:ext>
            </a:extLst>
          </p:cNvPr>
          <p:cNvGrpSpPr/>
          <p:nvPr/>
        </p:nvGrpSpPr>
        <p:grpSpPr>
          <a:xfrm>
            <a:off x="2226189" y="7335324"/>
            <a:ext cx="885519" cy="885519"/>
            <a:chOff x="0" y="0"/>
            <a:chExt cx="6350000" cy="6350000"/>
          </a:xfrm>
        </p:grpSpPr>
        <p:sp>
          <p:nvSpPr>
            <p:cNvPr id="24" name="Freeform 4">
              <a:extLst>
                <a:ext uri="{FF2B5EF4-FFF2-40B4-BE49-F238E27FC236}">
                  <a16:creationId xmlns:a16="http://schemas.microsoft.com/office/drawing/2014/main" id="{BA535AA6-D2C3-4EDE-BC7A-1D925127501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25" name="Group 5">
            <a:extLst>
              <a:ext uri="{FF2B5EF4-FFF2-40B4-BE49-F238E27FC236}">
                <a16:creationId xmlns:a16="http://schemas.microsoft.com/office/drawing/2014/main" id="{BA34EE1A-CD8D-4FBF-85BA-CBB2283757E1}"/>
              </a:ext>
            </a:extLst>
          </p:cNvPr>
          <p:cNvGrpSpPr/>
          <p:nvPr/>
        </p:nvGrpSpPr>
        <p:grpSpPr>
          <a:xfrm>
            <a:off x="5623805" y="7287699"/>
            <a:ext cx="885519" cy="885519"/>
            <a:chOff x="0" y="0"/>
            <a:chExt cx="6350000" cy="6350000"/>
          </a:xfrm>
        </p:grpSpPr>
        <p:sp>
          <p:nvSpPr>
            <p:cNvPr id="26" name="Freeform 6">
              <a:extLst>
                <a:ext uri="{FF2B5EF4-FFF2-40B4-BE49-F238E27FC236}">
                  <a16:creationId xmlns:a16="http://schemas.microsoft.com/office/drawing/2014/main" id="{CF1B6D6F-EC68-4922-9A64-AA907BC51DA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27" name="Group 7">
            <a:extLst>
              <a:ext uri="{FF2B5EF4-FFF2-40B4-BE49-F238E27FC236}">
                <a16:creationId xmlns:a16="http://schemas.microsoft.com/office/drawing/2014/main" id="{6FC3EB42-2FD3-4ABE-9430-AAF3D051AB3B}"/>
              </a:ext>
            </a:extLst>
          </p:cNvPr>
          <p:cNvGrpSpPr/>
          <p:nvPr/>
        </p:nvGrpSpPr>
        <p:grpSpPr>
          <a:xfrm>
            <a:off x="9021422" y="7287699"/>
            <a:ext cx="885519" cy="885519"/>
            <a:chOff x="0" y="0"/>
            <a:chExt cx="6350000" cy="6350000"/>
          </a:xfrm>
        </p:grpSpPr>
        <p:sp>
          <p:nvSpPr>
            <p:cNvPr id="28" name="Freeform 8">
              <a:extLst>
                <a:ext uri="{FF2B5EF4-FFF2-40B4-BE49-F238E27FC236}">
                  <a16:creationId xmlns:a16="http://schemas.microsoft.com/office/drawing/2014/main" id="{9CB586A0-F373-4E7D-92D8-D5948D52CCA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29" name="Group 9">
            <a:extLst>
              <a:ext uri="{FF2B5EF4-FFF2-40B4-BE49-F238E27FC236}">
                <a16:creationId xmlns:a16="http://schemas.microsoft.com/office/drawing/2014/main" id="{8B19D766-99B7-4BA2-8DC3-D6F9881E5B7D}"/>
              </a:ext>
            </a:extLst>
          </p:cNvPr>
          <p:cNvGrpSpPr/>
          <p:nvPr/>
        </p:nvGrpSpPr>
        <p:grpSpPr>
          <a:xfrm>
            <a:off x="12475753" y="7287699"/>
            <a:ext cx="885519" cy="885519"/>
            <a:chOff x="0" y="0"/>
            <a:chExt cx="6350000" cy="6350000"/>
          </a:xfrm>
        </p:grpSpPr>
        <p:sp>
          <p:nvSpPr>
            <p:cNvPr id="30" name="Freeform 10">
              <a:extLst>
                <a:ext uri="{FF2B5EF4-FFF2-40B4-BE49-F238E27FC236}">
                  <a16:creationId xmlns:a16="http://schemas.microsoft.com/office/drawing/2014/main" id="{25F0E992-BC2E-4623-86A5-A95AA0FD6B9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31" name="Group 11">
            <a:extLst>
              <a:ext uri="{FF2B5EF4-FFF2-40B4-BE49-F238E27FC236}">
                <a16:creationId xmlns:a16="http://schemas.microsoft.com/office/drawing/2014/main" id="{D7446921-5DB9-409F-BDC0-905DDA866689}"/>
              </a:ext>
            </a:extLst>
          </p:cNvPr>
          <p:cNvGrpSpPr/>
          <p:nvPr/>
        </p:nvGrpSpPr>
        <p:grpSpPr>
          <a:xfrm>
            <a:off x="15639198" y="7287699"/>
            <a:ext cx="885519" cy="885519"/>
            <a:chOff x="0" y="0"/>
            <a:chExt cx="6350000" cy="6350000"/>
          </a:xfrm>
        </p:grpSpPr>
        <p:sp>
          <p:nvSpPr>
            <p:cNvPr id="32" name="Freeform 12">
              <a:extLst>
                <a:ext uri="{FF2B5EF4-FFF2-40B4-BE49-F238E27FC236}">
                  <a16:creationId xmlns:a16="http://schemas.microsoft.com/office/drawing/2014/main" id="{E38D12F5-9A3E-41E3-A9B9-1950606B8F3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40" name="Group 27">
            <a:extLst>
              <a:ext uri="{FF2B5EF4-FFF2-40B4-BE49-F238E27FC236}">
                <a16:creationId xmlns:a16="http://schemas.microsoft.com/office/drawing/2014/main" id="{A83198C2-F593-4E44-9657-A330BF8E3AA2}"/>
              </a:ext>
            </a:extLst>
          </p:cNvPr>
          <p:cNvGrpSpPr/>
          <p:nvPr/>
        </p:nvGrpSpPr>
        <p:grpSpPr>
          <a:xfrm>
            <a:off x="1452104" y="8491602"/>
            <a:ext cx="2572662" cy="1382000"/>
            <a:chOff x="0" y="-28575"/>
            <a:chExt cx="3430216" cy="1842667"/>
          </a:xfrm>
        </p:grpSpPr>
        <p:sp>
          <p:nvSpPr>
            <p:cNvPr id="41" name="TextBox 28">
              <a:extLst>
                <a:ext uri="{FF2B5EF4-FFF2-40B4-BE49-F238E27FC236}">
                  <a16:creationId xmlns:a16="http://schemas.microsoft.com/office/drawing/2014/main" id="{3F58D755-43C6-41BC-97D1-EA697FDADF7C}"/>
                </a:ext>
              </a:extLst>
            </p:cNvPr>
            <p:cNvSpPr txBox="1"/>
            <p:nvPr/>
          </p:nvSpPr>
          <p:spPr>
            <a:xfrm>
              <a:off x="24044" y="-28575"/>
              <a:ext cx="3382128" cy="623248"/>
            </a:xfrm>
            <a:prstGeom prst="rect">
              <a:avLst/>
            </a:prstGeom>
          </p:spPr>
          <p:txBody>
            <a:bodyPr lIns="0" tIns="0" rIns="0" bIns="0" rtlCol="0" anchor="t">
              <a:spAutoFit/>
            </a:bodyPr>
            <a:lstStyle/>
            <a:p>
              <a:pPr algn="ctr">
                <a:lnSpc>
                  <a:spcPts val="3899"/>
                </a:lnSpc>
              </a:pPr>
              <a:r>
                <a:rPr lang="en-US" sz="2999" u="sng" spc="149" dirty="0">
                  <a:solidFill>
                    <a:srgbClr val="5271FF"/>
                  </a:solidFill>
                  <a:latin typeface="Quicksand Bold"/>
                </a:rPr>
                <a:t>Coal</a:t>
              </a:r>
            </a:p>
          </p:txBody>
        </p:sp>
        <p:sp>
          <p:nvSpPr>
            <p:cNvPr id="42" name="TextBox 29">
              <a:extLst>
                <a:ext uri="{FF2B5EF4-FFF2-40B4-BE49-F238E27FC236}">
                  <a16:creationId xmlns:a16="http://schemas.microsoft.com/office/drawing/2014/main" id="{6DE0E4DD-D6B7-4E55-A866-4159CAD1B324}"/>
                </a:ext>
              </a:extLst>
            </p:cNvPr>
            <p:cNvSpPr txBox="1"/>
            <p:nvPr/>
          </p:nvSpPr>
          <p:spPr>
            <a:xfrm>
              <a:off x="0" y="898285"/>
              <a:ext cx="3430216" cy="915807"/>
            </a:xfrm>
            <a:prstGeom prst="rect">
              <a:avLst/>
            </a:prstGeom>
          </p:spPr>
          <p:txBody>
            <a:bodyPr lIns="0" tIns="0" rIns="0" bIns="0" rtlCol="0" anchor="t">
              <a:spAutoFit/>
            </a:bodyPr>
            <a:lstStyle/>
            <a:p>
              <a:pPr algn="ctr">
                <a:lnSpc>
                  <a:spcPts val="2754"/>
                </a:lnSpc>
              </a:pPr>
              <a:r>
                <a:rPr lang="en-US" sz="1899" spc="94" dirty="0">
                  <a:solidFill>
                    <a:srgbClr val="5271FF"/>
                  </a:solidFill>
                  <a:latin typeface="Quicksand Bold"/>
                </a:rPr>
                <a:t> </a:t>
              </a:r>
            </a:p>
            <a:p>
              <a:pPr algn="ctr">
                <a:lnSpc>
                  <a:spcPts val="2754"/>
                </a:lnSpc>
              </a:pPr>
              <a:endParaRPr lang="en-US" sz="1899" spc="94" dirty="0">
                <a:solidFill>
                  <a:srgbClr val="5271FF"/>
                </a:solidFill>
                <a:latin typeface="Quicksand Bold"/>
              </a:endParaRPr>
            </a:p>
          </p:txBody>
        </p:sp>
      </p:grpSp>
      <p:grpSp>
        <p:nvGrpSpPr>
          <p:cNvPr id="43" name="Group 30">
            <a:extLst>
              <a:ext uri="{FF2B5EF4-FFF2-40B4-BE49-F238E27FC236}">
                <a16:creationId xmlns:a16="http://schemas.microsoft.com/office/drawing/2014/main" id="{CBE56678-7ABD-4408-8D12-7E5C2D81CF12}"/>
              </a:ext>
            </a:extLst>
          </p:cNvPr>
          <p:cNvGrpSpPr/>
          <p:nvPr/>
        </p:nvGrpSpPr>
        <p:grpSpPr>
          <a:xfrm>
            <a:off x="4747869" y="8484458"/>
            <a:ext cx="2674514" cy="1030071"/>
            <a:chOff x="0" y="-38100"/>
            <a:chExt cx="3566019" cy="1373429"/>
          </a:xfrm>
        </p:grpSpPr>
        <p:sp>
          <p:nvSpPr>
            <p:cNvPr id="44" name="TextBox 31">
              <a:extLst>
                <a:ext uri="{FF2B5EF4-FFF2-40B4-BE49-F238E27FC236}">
                  <a16:creationId xmlns:a16="http://schemas.microsoft.com/office/drawing/2014/main" id="{67338A6D-974B-4E52-8C40-C992C4A047A4}"/>
                </a:ext>
              </a:extLst>
            </p:cNvPr>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2999" u="sng" spc="149" dirty="0">
                  <a:solidFill>
                    <a:srgbClr val="5271FF"/>
                  </a:solidFill>
                  <a:latin typeface="Quicksand Bold"/>
                </a:rPr>
                <a:t>Petroleum</a:t>
              </a:r>
            </a:p>
          </p:txBody>
        </p:sp>
        <p:sp>
          <p:nvSpPr>
            <p:cNvPr id="45" name="TextBox 32">
              <a:extLst>
                <a:ext uri="{FF2B5EF4-FFF2-40B4-BE49-F238E27FC236}">
                  <a16:creationId xmlns:a16="http://schemas.microsoft.com/office/drawing/2014/main" id="{B8C28B7A-0135-4B4E-A0D1-371204711912}"/>
                </a:ext>
              </a:extLst>
            </p:cNvPr>
            <p:cNvSpPr txBox="1"/>
            <p:nvPr/>
          </p:nvSpPr>
          <p:spPr>
            <a:xfrm>
              <a:off x="0" y="898286"/>
              <a:ext cx="3566019" cy="437043"/>
            </a:xfrm>
            <a:prstGeom prst="rect">
              <a:avLst/>
            </a:prstGeom>
          </p:spPr>
          <p:txBody>
            <a:bodyPr lIns="0" tIns="0" rIns="0" bIns="0" rtlCol="0" anchor="t">
              <a:spAutoFit/>
            </a:bodyPr>
            <a:lstStyle/>
            <a:p>
              <a:pPr algn="ctr">
                <a:lnSpc>
                  <a:spcPts val="2754"/>
                </a:lnSpc>
              </a:pPr>
              <a:r>
                <a:rPr lang="en-US" sz="1899" spc="94" dirty="0">
                  <a:solidFill>
                    <a:srgbClr val="5271FF"/>
                  </a:solidFill>
                  <a:latin typeface="Quicksand Bold"/>
                </a:rPr>
                <a:t>. </a:t>
              </a:r>
            </a:p>
          </p:txBody>
        </p:sp>
      </p:grpSp>
      <p:grpSp>
        <p:nvGrpSpPr>
          <p:cNvPr id="46" name="Group 33">
            <a:extLst>
              <a:ext uri="{FF2B5EF4-FFF2-40B4-BE49-F238E27FC236}">
                <a16:creationId xmlns:a16="http://schemas.microsoft.com/office/drawing/2014/main" id="{5395CCB4-6004-4418-99C3-84F30FA5FD81}"/>
              </a:ext>
            </a:extLst>
          </p:cNvPr>
          <p:cNvGrpSpPr/>
          <p:nvPr/>
        </p:nvGrpSpPr>
        <p:grpSpPr>
          <a:xfrm>
            <a:off x="8145485" y="8484458"/>
            <a:ext cx="2674514" cy="1030071"/>
            <a:chOff x="0" y="-38100"/>
            <a:chExt cx="3566019" cy="1373429"/>
          </a:xfrm>
        </p:grpSpPr>
        <p:sp>
          <p:nvSpPr>
            <p:cNvPr id="47" name="TextBox 34">
              <a:extLst>
                <a:ext uri="{FF2B5EF4-FFF2-40B4-BE49-F238E27FC236}">
                  <a16:creationId xmlns:a16="http://schemas.microsoft.com/office/drawing/2014/main" id="{B1DF0E1E-37F3-4EFC-AB42-B4AC13BA0B12}"/>
                </a:ext>
              </a:extLst>
            </p:cNvPr>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dirty="0">
                  <a:solidFill>
                    <a:srgbClr val="5271FF"/>
                  </a:solidFill>
                  <a:latin typeface="Quicksand Bold"/>
                </a:rPr>
                <a:t>Natural Gas</a:t>
              </a:r>
            </a:p>
          </p:txBody>
        </p:sp>
        <p:sp>
          <p:nvSpPr>
            <p:cNvPr id="48" name="TextBox 35">
              <a:extLst>
                <a:ext uri="{FF2B5EF4-FFF2-40B4-BE49-F238E27FC236}">
                  <a16:creationId xmlns:a16="http://schemas.microsoft.com/office/drawing/2014/main" id="{1623409E-D2A1-4159-B328-73AB174FCEEE}"/>
                </a:ext>
              </a:extLst>
            </p:cNvPr>
            <p:cNvSpPr txBox="1"/>
            <p:nvPr/>
          </p:nvSpPr>
          <p:spPr>
            <a:xfrm>
              <a:off x="0" y="898286"/>
              <a:ext cx="3566019" cy="437043"/>
            </a:xfrm>
            <a:prstGeom prst="rect">
              <a:avLst/>
            </a:prstGeom>
          </p:spPr>
          <p:txBody>
            <a:bodyPr lIns="0" tIns="0" rIns="0" bIns="0" rtlCol="0" anchor="t">
              <a:spAutoFit/>
            </a:bodyPr>
            <a:lstStyle/>
            <a:p>
              <a:pPr algn="ctr">
                <a:lnSpc>
                  <a:spcPts val="2754"/>
                </a:lnSpc>
              </a:pPr>
              <a:endParaRPr lang="en-US" sz="1899" spc="94" dirty="0">
                <a:solidFill>
                  <a:srgbClr val="5271FF"/>
                </a:solidFill>
                <a:latin typeface="Quicksand Bold"/>
              </a:endParaRPr>
            </a:p>
          </p:txBody>
        </p:sp>
      </p:grpSp>
      <p:grpSp>
        <p:nvGrpSpPr>
          <p:cNvPr id="49" name="Group 36">
            <a:extLst>
              <a:ext uri="{FF2B5EF4-FFF2-40B4-BE49-F238E27FC236}">
                <a16:creationId xmlns:a16="http://schemas.microsoft.com/office/drawing/2014/main" id="{929434E3-23A1-400B-8B0D-B4C3AAE8D47E}"/>
              </a:ext>
            </a:extLst>
          </p:cNvPr>
          <p:cNvGrpSpPr/>
          <p:nvPr/>
        </p:nvGrpSpPr>
        <p:grpSpPr>
          <a:xfrm>
            <a:off x="11543102" y="8484458"/>
            <a:ext cx="2674514" cy="1030070"/>
            <a:chOff x="0" y="-38100"/>
            <a:chExt cx="3566019" cy="1373427"/>
          </a:xfrm>
        </p:grpSpPr>
        <p:sp>
          <p:nvSpPr>
            <p:cNvPr id="50" name="TextBox 37">
              <a:extLst>
                <a:ext uri="{FF2B5EF4-FFF2-40B4-BE49-F238E27FC236}">
                  <a16:creationId xmlns:a16="http://schemas.microsoft.com/office/drawing/2014/main" id="{5352B3FE-A155-4BF2-B83D-038F0E869C48}"/>
                </a:ext>
              </a:extLst>
            </p:cNvPr>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dirty="0">
                  <a:solidFill>
                    <a:srgbClr val="5271FF"/>
                  </a:solidFill>
                  <a:latin typeface="Quicksand Bold"/>
                </a:rPr>
                <a:t>Propane</a:t>
              </a:r>
            </a:p>
          </p:txBody>
        </p:sp>
        <p:sp>
          <p:nvSpPr>
            <p:cNvPr id="51" name="TextBox 38">
              <a:extLst>
                <a:ext uri="{FF2B5EF4-FFF2-40B4-BE49-F238E27FC236}">
                  <a16:creationId xmlns:a16="http://schemas.microsoft.com/office/drawing/2014/main" id="{68D161AA-8CB4-4B77-B858-D4862BD7360C}"/>
                </a:ext>
              </a:extLst>
            </p:cNvPr>
            <p:cNvSpPr txBox="1"/>
            <p:nvPr/>
          </p:nvSpPr>
          <p:spPr>
            <a:xfrm>
              <a:off x="0" y="898284"/>
              <a:ext cx="3566019" cy="437043"/>
            </a:xfrm>
            <a:prstGeom prst="rect">
              <a:avLst/>
            </a:prstGeom>
          </p:spPr>
          <p:txBody>
            <a:bodyPr lIns="0" tIns="0" rIns="0" bIns="0" rtlCol="0" anchor="t">
              <a:spAutoFit/>
            </a:bodyPr>
            <a:lstStyle/>
            <a:p>
              <a:pPr algn="ctr">
                <a:lnSpc>
                  <a:spcPts val="2754"/>
                </a:lnSpc>
              </a:pPr>
              <a:endParaRPr lang="en-US" sz="1899" spc="94" dirty="0">
                <a:solidFill>
                  <a:srgbClr val="5271FF"/>
                </a:solidFill>
                <a:latin typeface="Quicksand Bold"/>
              </a:endParaRPr>
            </a:p>
          </p:txBody>
        </p:sp>
      </p:grpSp>
      <p:grpSp>
        <p:nvGrpSpPr>
          <p:cNvPr id="52" name="Group 39">
            <a:extLst>
              <a:ext uri="{FF2B5EF4-FFF2-40B4-BE49-F238E27FC236}">
                <a16:creationId xmlns:a16="http://schemas.microsoft.com/office/drawing/2014/main" id="{91524DB8-6D4D-42CC-8912-F1A80F75EEC0}"/>
              </a:ext>
            </a:extLst>
          </p:cNvPr>
          <p:cNvGrpSpPr/>
          <p:nvPr/>
        </p:nvGrpSpPr>
        <p:grpSpPr>
          <a:xfrm>
            <a:off x="14763261" y="8484458"/>
            <a:ext cx="2674514" cy="1030070"/>
            <a:chOff x="0" y="-38100"/>
            <a:chExt cx="3566019" cy="1373427"/>
          </a:xfrm>
        </p:grpSpPr>
        <p:sp>
          <p:nvSpPr>
            <p:cNvPr id="53" name="TextBox 40">
              <a:extLst>
                <a:ext uri="{FF2B5EF4-FFF2-40B4-BE49-F238E27FC236}">
                  <a16:creationId xmlns:a16="http://schemas.microsoft.com/office/drawing/2014/main" id="{CBE8FD00-DB55-4C01-8423-1F98AC68B02E}"/>
                </a:ext>
              </a:extLst>
            </p:cNvPr>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dirty="0">
                  <a:solidFill>
                    <a:srgbClr val="5271FF"/>
                  </a:solidFill>
                  <a:latin typeface="Quicksand Bold"/>
                </a:rPr>
                <a:t>Uranium</a:t>
              </a:r>
            </a:p>
          </p:txBody>
        </p:sp>
        <p:sp>
          <p:nvSpPr>
            <p:cNvPr id="54" name="TextBox 41">
              <a:extLst>
                <a:ext uri="{FF2B5EF4-FFF2-40B4-BE49-F238E27FC236}">
                  <a16:creationId xmlns:a16="http://schemas.microsoft.com/office/drawing/2014/main" id="{46DFEAE4-AC2F-48C5-B6D0-D96E875266D5}"/>
                </a:ext>
              </a:extLst>
            </p:cNvPr>
            <p:cNvSpPr txBox="1"/>
            <p:nvPr/>
          </p:nvSpPr>
          <p:spPr>
            <a:xfrm>
              <a:off x="0" y="898284"/>
              <a:ext cx="3566019" cy="437043"/>
            </a:xfrm>
            <a:prstGeom prst="rect">
              <a:avLst/>
            </a:prstGeom>
          </p:spPr>
          <p:txBody>
            <a:bodyPr lIns="0" tIns="0" rIns="0" bIns="0" rtlCol="0" anchor="t">
              <a:spAutoFit/>
            </a:bodyPr>
            <a:lstStyle/>
            <a:p>
              <a:pPr algn="ctr">
                <a:lnSpc>
                  <a:spcPts val="2754"/>
                </a:lnSpc>
              </a:pPr>
              <a:endParaRPr lang="en-US" sz="1899" spc="94" dirty="0">
                <a:solidFill>
                  <a:srgbClr val="5271FF"/>
                </a:solidFill>
                <a:latin typeface="Quicksand Bold"/>
              </a:endParaRPr>
            </a:p>
          </p:txBody>
        </p:sp>
      </p:grpSp>
      <p:sp>
        <p:nvSpPr>
          <p:cNvPr id="55" name="TextBox 26">
            <a:extLst>
              <a:ext uri="{FF2B5EF4-FFF2-40B4-BE49-F238E27FC236}">
                <a16:creationId xmlns:a16="http://schemas.microsoft.com/office/drawing/2014/main" id="{C73DD356-8054-49A2-9DD1-DE073D2B9D62}"/>
              </a:ext>
            </a:extLst>
          </p:cNvPr>
          <p:cNvSpPr txBox="1"/>
          <p:nvPr/>
        </p:nvSpPr>
        <p:spPr>
          <a:xfrm>
            <a:off x="-17126" y="5315909"/>
            <a:ext cx="18457526" cy="1013098"/>
          </a:xfrm>
          <a:prstGeom prst="rect">
            <a:avLst/>
          </a:prstGeom>
        </p:spPr>
        <p:txBody>
          <a:bodyPr wrap="square" lIns="0" tIns="0" rIns="0" bIns="0" rtlCol="0" anchor="t">
            <a:spAutoFit/>
          </a:bodyPr>
          <a:lstStyle/>
          <a:p>
            <a:pPr algn="ctr">
              <a:lnSpc>
                <a:spcPts val="7920"/>
              </a:lnSpc>
            </a:pPr>
            <a:r>
              <a:rPr lang="en-US" sz="6600" dirty="0">
                <a:solidFill>
                  <a:srgbClr val="5271FF"/>
                </a:solidFill>
                <a:latin typeface="Quicksand Bold"/>
              </a:rPr>
              <a:t>Types of Non-Renewable Energy Sources</a:t>
            </a:r>
          </a:p>
        </p:txBody>
      </p:sp>
      <p:pic>
        <p:nvPicPr>
          <p:cNvPr id="56" name="Picture 26">
            <a:extLst>
              <a:ext uri="{FF2B5EF4-FFF2-40B4-BE49-F238E27FC236}">
                <a16:creationId xmlns:a16="http://schemas.microsoft.com/office/drawing/2014/main" id="{CDF063CC-94E3-4200-A013-F736D81AA3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28166" y="7439705"/>
            <a:ext cx="504283" cy="622572"/>
          </a:xfrm>
          <a:prstGeom prst="rect">
            <a:avLst/>
          </a:prstGeom>
        </p:spPr>
      </p:pic>
      <p:pic>
        <p:nvPicPr>
          <p:cNvPr id="57" name="Picture 27">
            <a:extLst>
              <a:ext uri="{FF2B5EF4-FFF2-40B4-BE49-F238E27FC236}">
                <a16:creationId xmlns:a16="http://schemas.microsoft.com/office/drawing/2014/main" id="{C525972D-8A6D-47A9-B220-0E550ECB8E4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43926" y="7365997"/>
            <a:ext cx="467996" cy="655686"/>
          </a:xfrm>
          <a:prstGeom prst="rect">
            <a:avLst/>
          </a:prstGeom>
        </p:spPr>
      </p:pic>
      <p:pic>
        <p:nvPicPr>
          <p:cNvPr id="58" name="Picture 28">
            <a:extLst>
              <a:ext uri="{FF2B5EF4-FFF2-40B4-BE49-F238E27FC236}">
                <a16:creationId xmlns:a16="http://schemas.microsoft.com/office/drawing/2014/main" id="{0AC321E8-BE6E-45A4-9002-A04A18FAD7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032781" y="7408441"/>
            <a:ext cx="886678" cy="570799"/>
          </a:xfrm>
          <a:prstGeom prst="rect">
            <a:avLst/>
          </a:prstGeom>
        </p:spPr>
      </p:pic>
      <p:pic>
        <p:nvPicPr>
          <p:cNvPr id="59" name="Picture 29">
            <a:extLst>
              <a:ext uri="{FF2B5EF4-FFF2-40B4-BE49-F238E27FC236}">
                <a16:creationId xmlns:a16="http://schemas.microsoft.com/office/drawing/2014/main" id="{2D61A19C-FC5C-40FB-9886-88BFA1C066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564272" y="7345927"/>
            <a:ext cx="716349" cy="716349"/>
          </a:xfrm>
          <a:prstGeom prst="rect">
            <a:avLst/>
          </a:prstGeom>
        </p:spPr>
      </p:pic>
      <p:pic>
        <p:nvPicPr>
          <p:cNvPr id="60" name="Picture 30">
            <a:extLst>
              <a:ext uri="{FF2B5EF4-FFF2-40B4-BE49-F238E27FC236}">
                <a16:creationId xmlns:a16="http://schemas.microsoft.com/office/drawing/2014/main" id="{47ABFC4F-70D6-4047-935E-C2A630B4DC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09465" y="7354612"/>
            <a:ext cx="767702" cy="678457"/>
          </a:xfrm>
          <a:prstGeom prst="rect">
            <a:avLst/>
          </a:prstGeom>
        </p:spPr>
      </p:pic>
    </p:spTree>
    <p:custDataLst>
      <p:tags r:id="rId1"/>
    </p:custDataLst>
    <p:extLst>
      <p:ext uri="{BB962C8B-B14F-4D97-AF65-F5344CB8AC3E}">
        <p14:creationId xmlns:p14="http://schemas.microsoft.com/office/powerpoint/2010/main" val="353366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445">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917417" y="3101908"/>
            <a:ext cx="16478250" cy="95250"/>
          </a:xfrm>
          <a:prstGeom prst="rect">
            <a:avLst/>
          </a:prstGeom>
          <a:solidFill>
            <a:srgbClr val="FFFDF5"/>
          </a:solidFill>
        </p:spPr>
        <p:txBody>
          <a:bodyPr/>
          <a:lstStyle/>
          <a:p>
            <a:endParaRPr lang="en-US"/>
          </a:p>
        </p:txBody>
      </p:sp>
      <p:grpSp>
        <p:nvGrpSpPr>
          <p:cNvPr id="3" name="Group 3"/>
          <p:cNvGrpSpPr/>
          <p:nvPr/>
        </p:nvGrpSpPr>
        <p:grpSpPr>
          <a:xfrm>
            <a:off x="2007278" y="2706773"/>
            <a:ext cx="885519" cy="88551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5" name="Group 5"/>
          <p:cNvGrpSpPr/>
          <p:nvPr/>
        </p:nvGrpSpPr>
        <p:grpSpPr>
          <a:xfrm>
            <a:off x="5404894" y="2659148"/>
            <a:ext cx="885519" cy="88551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7" name="Group 7"/>
          <p:cNvGrpSpPr/>
          <p:nvPr/>
        </p:nvGrpSpPr>
        <p:grpSpPr>
          <a:xfrm>
            <a:off x="8802511" y="2659148"/>
            <a:ext cx="885519" cy="88551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9" name="Group 9"/>
          <p:cNvGrpSpPr/>
          <p:nvPr/>
        </p:nvGrpSpPr>
        <p:grpSpPr>
          <a:xfrm>
            <a:off x="12256842" y="2659148"/>
            <a:ext cx="885519" cy="885519"/>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11" name="Group 11"/>
          <p:cNvGrpSpPr/>
          <p:nvPr/>
        </p:nvGrpSpPr>
        <p:grpSpPr>
          <a:xfrm>
            <a:off x="15420287" y="2659148"/>
            <a:ext cx="885519" cy="88551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sp>
        <p:nvSpPr>
          <p:cNvPr id="13" name="AutoShape 13"/>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4" name="AutoShape 14"/>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15" name="Picture 15"/>
          <p:cNvPicPr>
            <a:picLocks noChangeAspect="1"/>
          </p:cNvPicPr>
          <p:nvPr/>
        </p:nvPicPr>
        <p:blipFill>
          <a:blip r:embed="rId4">
            <a:alphaModFix amt="8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20882">
            <a:off x="2147896" y="7029268"/>
            <a:ext cx="1555972" cy="1555972"/>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8279" y="7390604"/>
            <a:ext cx="2251601" cy="2057400"/>
          </a:xfrm>
          <a:prstGeom prst="rect">
            <a:avLst/>
          </a:prstGeom>
        </p:spPr>
      </p:pic>
      <p:pic>
        <p:nvPicPr>
          <p:cNvPr id="17" name="Picture 17"/>
          <p:cNvPicPr>
            <a:picLocks noChangeAspect="1"/>
          </p:cNvPicPr>
          <p:nvPr/>
        </p:nvPicPr>
        <p:blipFill>
          <a:blip r:embed="rId8">
            <a:alphaModFix amt="81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87492" y="6647092"/>
            <a:ext cx="1866183" cy="1828859"/>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641633" y="7807254"/>
            <a:ext cx="1275683" cy="1640750"/>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28258" y="8349570"/>
            <a:ext cx="2489370" cy="1098435"/>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908013" y="7390604"/>
            <a:ext cx="930973" cy="2057400"/>
          </a:xfrm>
          <a:prstGeom prst="rect">
            <a:avLst/>
          </a:prstGeom>
        </p:spPr>
      </p:pic>
      <p:pic>
        <p:nvPicPr>
          <p:cNvPr id="21" name="Picture 21"/>
          <p:cNvPicPr>
            <a:picLocks noChangeAspect="1"/>
          </p:cNvPicPr>
          <p:nvPr/>
        </p:nvPicPr>
        <p:blipFill>
          <a:blip r:embed="rId16">
            <a:alphaModFix amt="77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226684" y="6986606"/>
            <a:ext cx="1432698" cy="1432698"/>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626392" y="7574653"/>
            <a:ext cx="1046735" cy="1873351"/>
          </a:xfrm>
          <a:prstGeom prst="rect">
            <a:avLst/>
          </a:prstGeom>
        </p:spPr>
      </p:pic>
      <p:pic>
        <p:nvPicPr>
          <p:cNvPr id="23" name="Picture 2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695730" y="8254320"/>
            <a:ext cx="908059" cy="896708"/>
          </a:xfrm>
          <a:prstGeom prst="rect">
            <a:avLst/>
          </a:prstGeom>
        </p:spPr>
      </p:pic>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5895758" y="7624220"/>
            <a:ext cx="761549" cy="892005"/>
          </a:xfrm>
          <a:prstGeom prst="rect">
            <a:avLst/>
          </a:prstGeom>
        </p:spPr>
      </p:pic>
      <p:pic>
        <p:nvPicPr>
          <p:cNvPr id="25" name="Picture 2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5068785" y="7920822"/>
            <a:ext cx="969761" cy="1527182"/>
          </a:xfrm>
          <a:prstGeom prst="rect">
            <a:avLst/>
          </a:prstGeom>
        </p:spPr>
      </p:pic>
      <p:pic>
        <p:nvPicPr>
          <p:cNvPr id="26" name="Picture 26"/>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2197896" y="2838247"/>
            <a:ext cx="504283" cy="622572"/>
          </a:xfrm>
          <a:prstGeom prst="rect">
            <a:avLst/>
          </a:prstGeom>
        </p:spPr>
      </p:pic>
      <p:pic>
        <p:nvPicPr>
          <p:cNvPr id="27" name="Picture 27"/>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5613656" y="2764539"/>
            <a:ext cx="467996" cy="655686"/>
          </a:xfrm>
          <a:prstGeom prst="rect">
            <a:avLst/>
          </a:prstGeom>
        </p:spPr>
      </p:pic>
      <p:pic>
        <p:nvPicPr>
          <p:cNvPr id="28" name="Picture 28"/>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8802511" y="2806983"/>
            <a:ext cx="886678" cy="570799"/>
          </a:xfrm>
          <a:prstGeom prst="rect">
            <a:avLst/>
          </a:prstGeom>
        </p:spPr>
      </p:pic>
      <p:pic>
        <p:nvPicPr>
          <p:cNvPr id="29" name="Picture 29"/>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12334002" y="2744469"/>
            <a:ext cx="716349" cy="716349"/>
          </a:xfrm>
          <a:prstGeom prst="rect">
            <a:avLst/>
          </a:prstGeom>
        </p:spPr>
      </p:pic>
      <p:pic>
        <p:nvPicPr>
          <p:cNvPr id="30" name="Picture 30"/>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479195" y="2753154"/>
            <a:ext cx="767702" cy="678457"/>
          </a:xfrm>
          <a:prstGeom prst="rect">
            <a:avLst/>
          </a:prstGeom>
        </p:spPr>
      </p:pic>
      <p:grpSp>
        <p:nvGrpSpPr>
          <p:cNvPr id="31" name="Group 31"/>
          <p:cNvGrpSpPr/>
          <p:nvPr/>
        </p:nvGrpSpPr>
        <p:grpSpPr>
          <a:xfrm>
            <a:off x="7908013" y="4283484"/>
            <a:ext cx="2674514" cy="2363607"/>
            <a:chOff x="0" y="0"/>
            <a:chExt cx="3566019" cy="3151477"/>
          </a:xfrm>
        </p:grpSpPr>
        <p:sp>
          <p:nvSpPr>
            <p:cNvPr id="32" name="TextBox 32"/>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Natural Gas</a:t>
              </a:r>
            </a:p>
          </p:txBody>
        </p:sp>
        <p:sp>
          <p:nvSpPr>
            <p:cNvPr id="33" name="TextBox 33"/>
            <p:cNvSpPr txBox="1"/>
            <p:nvPr/>
          </p:nvSpPr>
          <p:spPr>
            <a:xfrm>
              <a:off x="0" y="898285"/>
              <a:ext cx="3566019" cy="22531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This gas was formed in the same way as petroleum, but it is odorless and colorless.</a:t>
              </a:r>
            </a:p>
          </p:txBody>
        </p:sp>
      </p:grpSp>
      <p:sp>
        <p:nvSpPr>
          <p:cNvPr id="34" name="TextBox 34"/>
          <p:cNvSpPr txBox="1"/>
          <p:nvPr/>
        </p:nvSpPr>
        <p:spPr>
          <a:xfrm>
            <a:off x="476224" y="747802"/>
            <a:ext cx="17538092" cy="1015365"/>
          </a:xfrm>
          <a:prstGeom prst="rect">
            <a:avLst/>
          </a:prstGeom>
        </p:spPr>
        <p:txBody>
          <a:bodyPr lIns="0" tIns="0" rIns="0" bIns="0" rtlCol="0" anchor="t">
            <a:spAutoFit/>
          </a:bodyPr>
          <a:lstStyle/>
          <a:p>
            <a:pPr algn="ctr">
              <a:lnSpc>
                <a:spcPts val="7920"/>
              </a:lnSpc>
            </a:pPr>
            <a:r>
              <a:rPr lang="en-US" sz="7200" dirty="0">
                <a:solidFill>
                  <a:srgbClr val="FFCC37"/>
                </a:solidFill>
                <a:latin typeface="Quicksand Bold"/>
              </a:rPr>
              <a:t>TYPES OF NON-RENEWABLE SOURCES</a:t>
            </a:r>
          </a:p>
        </p:txBody>
      </p:sp>
      <p:grpSp>
        <p:nvGrpSpPr>
          <p:cNvPr id="35" name="Group 35"/>
          <p:cNvGrpSpPr/>
          <p:nvPr/>
        </p:nvGrpSpPr>
        <p:grpSpPr>
          <a:xfrm>
            <a:off x="1112780" y="4283484"/>
            <a:ext cx="2674514" cy="2363607"/>
            <a:chOff x="0" y="0"/>
            <a:chExt cx="3566019" cy="3151477"/>
          </a:xfrm>
        </p:grpSpPr>
        <p:sp>
          <p:nvSpPr>
            <p:cNvPr id="36" name="TextBox 36"/>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2999" u="sng" spc="149">
                  <a:solidFill>
                    <a:srgbClr val="FFCC37"/>
                  </a:solidFill>
                  <a:latin typeface="Quicksand Bold"/>
                </a:rPr>
                <a:t>Coal</a:t>
              </a:r>
            </a:p>
          </p:txBody>
        </p:sp>
        <p:sp>
          <p:nvSpPr>
            <p:cNvPr id="37" name="TextBox 37"/>
            <p:cNvSpPr txBox="1"/>
            <p:nvPr/>
          </p:nvSpPr>
          <p:spPr>
            <a:xfrm>
              <a:off x="0" y="898285"/>
              <a:ext cx="3566019" cy="22531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A shiny black rock that is derived from long-buried prehistoric swamp plants.</a:t>
              </a:r>
            </a:p>
          </p:txBody>
        </p:sp>
      </p:grpSp>
      <p:grpSp>
        <p:nvGrpSpPr>
          <p:cNvPr id="38" name="Group 38"/>
          <p:cNvGrpSpPr/>
          <p:nvPr/>
        </p:nvGrpSpPr>
        <p:grpSpPr>
          <a:xfrm>
            <a:off x="4510397" y="4283484"/>
            <a:ext cx="2674514" cy="1677807"/>
            <a:chOff x="0" y="0"/>
            <a:chExt cx="3566019" cy="2237077"/>
          </a:xfrm>
        </p:grpSpPr>
        <p:sp>
          <p:nvSpPr>
            <p:cNvPr id="39" name="TextBox 39"/>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Petroleum</a:t>
              </a:r>
            </a:p>
          </p:txBody>
        </p:sp>
        <p:sp>
          <p:nvSpPr>
            <p:cNvPr id="40" name="TextBox 40"/>
            <p:cNvSpPr txBox="1"/>
            <p:nvPr/>
          </p:nvSpPr>
          <p:spPr>
            <a:xfrm>
              <a:off x="0" y="898285"/>
              <a:ext cx="3566019" cy="13387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An oil product of life that existed long before dinosaurs.</a:t>
              </a:r>
            </a:p>
          </p:txBody>
        </p:sp>
      </p:grpSp>
      <p:grpSp>
        <p:nvGrpSpPr>
          <p:cNvPr id="41" name="Group 41"/>
          <p:cNvGrpSpPr/>
          <p:nvPr/>
        </p:nvGrpSpPr>
        <p:grpSpPr>
          <a:xfrm>
            <a:off x="11305630" y="4283484"/>
            <a:ext cx="2674514" cy="2020707"/>
            <a:chOff x="0" y="0"/>
            <a:chExt cx="3566019" cy="2694277"/>
          </a:xfrm>
        </p:grpSpPr>
        <p:sp>
          <p:nvSpPr>
            <p:cNvPr id="42" name="TextBox 42"/>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Propane</a:t>
              </a:r>
            </a:p>
          </p:txBody>
        </p:sp>
        <p:sp>
          <p:nvSpPr>
            <p:cNvPr id="43" name="TextBox 43"/>
            <p:cNvSpPr txBox="1"/>
            <p:nvPr/>
          </p:nvSpPr>
          <p:spPr>
            <a:xfrm>
              <a:off x="0" y="898285"/>
              <a:ext cx="3566019" cy="17959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This is a specific gas taken out of petroleum and natural gas. </a:t>
              </a:r>
            </a:p>
          </p:txBody>
        </p:sp>
      </p:grpSp>
      <p:grpSp>
        <p:nvGrpSpPr>
          <p:cNvPr id="44" name="Group 44"/>
          <p:cNvGrpSpPr/>
          <p:nvPr/>
        </p:nvGrpSpPr>
        <p:grpSpPr>
          <a:xfrm>
            <a:off x="14525789" y="4283484"/>
            <a:ext cx="2674514" cy="3392307"/>
            <a:chOff x="0" y="0"/>
            <a:chExt cx="3566019" cy="4523077"/>
          </a:xfrm>
        </p:grpSpPr>
        <p:sp>
          <p:nvSpPr>
            <p:cNvPr id="45" name="TextBox 45"/>
            <p:cNvSpPr txBox="1"/>
            <p:nvPr/>
          </p:nvSpPr>
          <p:spPr>
            <a:xfrm>
              <a:off x="24996" y="-38100"/>
              <a:ext cx="3516027" cy="647700"/>
            </a:xfrm>
            <a:prstGeom prst="rect">
              <a:avLst/>
            </a:prstGeom>
          </p:spPr>
          <p:txBody>
            <a:bodyPr lIns="0" tIns="0" rIns="0" bIns="0" rtlCol="0" anchor="t">
              <a:spAutoFit/>
            </a:bodyPr>
            <a:lstStyle/>
            <a:p>
              <a:pPr algn="ctr">
                <a:lnSpc>
                  <a:spcPts val="3900"/>
                </a:lnSpc>
              </a:pPr>
              <a:r>
                <a:rPr lang="en-US" sz="3000" u="sng" spc="150">
                  <a:solidFill>
                    <a:srgbClr val="FFCC37"/>
                  </a:solidFill>
                  <a:latin typeface="Quicksand Bold"/>
                </a:rPr>
                <a:t>Uranium</a:t>
              </a:r>
            </a:p>
          </p:txBody>
        </p:sp>
        <p:sp>
          <p:nvSpPr>
            <p:cNvPr id="46" name="TextBox 46"/>
            <p:cNvSpPr txBox="1"/>
            <p:nvPr/>
          </p:nvSpPr>
          <p:spPr>
            <a:xfrm>
              <a:off x="0" y="898285"/>
              <a:ext cx="3566019" cy="36247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This is the oldest form of nonrenewable energy, and it is stored in the earth’s early crust. It is full of nuclear energy.</a:t>
              </a:r>
            </a:p>
            <a:p>
              <a:pPr algn="ctr">
                <a:lnSpc>
                  <a:spcPts val="2754"/>
                </a:lnSpc>
              </a:pPr>
              <a:endParaRPr lang="en-US" sz="1899" spc="94">
                <a:solidFill>
                  <a:srgbClr val="FFFDF5"/>
                </a:solidFill>
                <a:latin typeface="Quicksand Bold"/>
              </a:endParaRPr>
            </a:p>
          </p:txBody>
        </p:sp>
      </p:grpSp>
      <p:grpSp>
        <p:nvGrpSpPr>
          <p:cNvPr id="47" name="Group 46">
            <a:extLst>
              <a:ext uri="{FF2B5EF4-FFF2-40B4-BE49-F238E27FC236}">
                <a16:creationId xmlns:a16="http://schemas.microsoft.com/office/drawing/2014/main" id="{A0BD6478-5169-1048-8DA2-0A544F5D9D2B}"/>
              </a:ext>
            </a:extLst>
          </p:cNvPr>
          <p:cNvGrpSpPr/>
          <p:nvPr/>
        </p:nvGrpSpPr>
        <p:grpSpPr>
          <a:xfrm>
            <a:off x="17108278" y="-168204"/>
            <a:ext cx="1300765" cy="1197970"/>
            <a:chOff x="11088984" y="3424485"/>
            <a:chExt cx="5241672" cy="3438029"/>
          </a:xfrm>
        </p:grpSpPr>
        <p:pic>
          <p:nvPicPr>
            <p:cNvPr id="48" name="Picture 10">
              <a:extLst>
                <a:ext uri="{FF2B5EF4-FFF2-40B4-BE49-F238E27FC236}">
                  <a16:creationId xmlns:a16="http://schemas.microsoft.com/office/drawing/2014/main" id="{28DDBEA4-22B1-0945-962D-BEE04FFAA236}"/>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11764685" y="3424485"/>
              <a:ext cx="3890274" cy="3438029"/>
            </a:xfrm>
            <a:prstGeom prst="rect">
              <a:avLst/>
            </a:prstGeom>
          </p:spPr>
        </p:pic>
        <p:sp>
          <p:nvSpPr>
            <p:cNvPr id="49" name="TextBox 15">
              <a:extLst>
                <a:ext uri="{FF2B5EF4-FFF2-40B4-BE49-F238E27FC236}">
                  <a16:creationId xmlns:a16="http://schemas.microsoft.com/office/drawing/2014/main" id="{036C67FA-D8FC-254E-A325-0E990CB567B1}"/>
                </a:ext>
              </a:extLst>
            </p:cNvPr>
            <p:cNvSpPr txBox="1"/>
            <p:nvPr/>
          </p:nvSpPr>
          <p:spPr>
            <a:xfrm rot="21236252">
              <a:off x="11088984" y="3795976"/>
              <a:ext cx="5241672" cy="1514828"/>
            </a:xfrm>
            <a:prstGeom prst="rect">
              <a:avLst/>
            </a:prstGeom>
          </p:spPr>
          <p:txBody>
            <a:bodyPr wrap="square" lIns="0" tIns="0" rIns="0" bIns="0" rtlCol="0" anchor="t">
              <a:spAutoFit/>
            </a:bodyPr>
            <a:lstStyle/>
            <a:p>
              <a:pPr algn="ctr">
                <a:lnSpc>
                  <a:spcPts val="5199"/>
                </a:lnSpc>
              </a:pPr>
              <a:r>
                <a:rPr lang="en-US" sz="900" spc="199" dirty="0">
                  <a:solidFill>
                    <a:schemeClr val="bg1"/>
                  </a:solidFill>
                  <a:latin typeface="Quicksand Bold"/>
                </a:rPr>
                <a:t>PRIMARY</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564AB"/>
        </a:solidFill>
        <a:effectLst/>
      </p:bgPr>
    </p:bg>
    <p:spTree>
      <p:nvGrpSpPr>
        <p:cNvPr id="1" name=""/>
        <p:cNvGrpSpPr/>
        <p:nvPr/>
      </p:nvGrpSpPr>
      <p:grpSpPr>
        <a:xfrm>
          <a:off x="0" y="0"/>
          <a:ext cx="0" cy="0"/>
          <a:chOff x="0" y="0"/>
          <a:chExt cx="0" cy="0"/>
        </a:xfrm>
      </p:grpSpPr>
      <p:grpSp>
        <p:nvGrpSpPr>
          <p:cNvPr id="2" name="Group 2"/>
          <p:cNvGrpSpPr/>
          <p:nvPr/>
        </p:nvGrpSpPr>
        <p:grpSpPr>
          <a:xfrm>
            <a:off x="-17126" y="-36487"/>
            <a:ext cx="18345901" cy="10323488"/>
            <a:chOff x="815365" y="637150"/>
            <a:chExt cx="24461202" cy="13764650"/>
          </a:xfrm>
        </p:grpSpPr>
        <p:pic>
          <p:nvPicPr>
            <p:cNvPr id="3" name="Picture 3"/>
            <p:cNvPicPr>
              <a:picLocks noChangeAspect="1"/>
            </p:cNvPicPr>
            <p:nvPr/>
          </p:nvPicPr>
          <p:blipFill>
            <a:blip r:embed="rId4">
              <a:alphaModFix amt="80000"/>
            </a:blip>
            <a:srcRect l="21311" r="21311"/>
            <a:stretch>
              <a:fillRect/>
            </a:stretch>
          </p:blipFill>
          <p:spPr>
            <a:xfrm>
              <a:off x="815365" y="637151"/>
              <a:ext cx="12214835" cy="13764649"/>
            </a:xfrm>
            <a:prstGeom prst="rect">
              <a:avLst/>
            </a:prstGeom>
          </p:spPr>
        </p:pic>
        <p:pic>
          <p:nvPicPr>
            <p:cNvPr id="4" name="Picture 4"/>
            <p:cNvPicPr>
              <a:picLocks noChangeAspect="1"/>
            </p:cNvPicPr>
            <p:nvPr/>
          </p:nvPicPr>
          <p:blipFill>
            <a:blip r:embed="rId5">
              <a:alphaModFix amt="80000"/>
            </a:blip>
            <a:srcRect l="42190"/>
            <a:stretch>
              <a:fillRect/>
            </a:stretch>
          </p:blipFill>
          <p:spPr>
            <a:xfrm>
              <a:off x="13030200" y="637150"/>
              <a:ext cx="12246367" cy="13764650"/>
            </a:xfrm>
            <a:prstGeom prst="rect">
              <a:avLst/>
            </a:prstGeom>
          </p:spPr>
        </p:pic>
      </p:grpSp>
      <p:sp>
        <p:nvSpPr>
          <p:cNvPr id="5" name="AutoShape 5"/>
          <p:cNvSpPr/>
          <p:nvPr/>
        </p:nvSpPr>
        <p:spPr>
          <a:xfrm>
            <a:off x="3429000" y="2724150"/>
            <a:ext cx="11430000" cy="4838700"/>
          </a:xfrm>
          <a:prstGeom prst="rect">
            <a:avLst/>
          </a:prstGeom>
          <a:solidFill>
            <a:srgbClr val="FFCC37"/>
          </a:solidFill>
        </p:spPr>
        <p:txBody>
          <a:bodyPr/>
          <a:lstStyle/>
          <a:p>
            <a:endParaRPr lang="en-US"/>
          </a:p>
        </p:txBody>
      </p:sp>
      <p:grpSp>
        <p:nvGrpSpPr>
          <p:cNvPr id="6" name="Group 6"/>
          <p:cNvGrpSpPr/>
          <p:nvPr/>
        </p:nvGrpSpPr>
        <p:grpSpPr>
          <a:xfrm>
            <a:off x="4551612" y="3403789"/>
            <a:ext cx="9184775" cy="3480661"/>
            <a:chOff x="0" y="-28575"/>
            <a:chExt cx="12246367" cy="4640881"/>
          </a:xfrm>
        </p:grpSpPr>
        <p:sp>
          <p:nvSpPr>
            <p:cNvPr id="7" name="TextBox 7"/>
            <p:cNvSpPr txBox="1"/>
            <p:nvPr/>
          </p:nvSpPr>
          <p:spPr>
            <a:xfrm>
              <a:off x="0" y="-28575"/>
              <a:ext cx="12246367" cy="696595"/>
            </a:xfrm>
            <a:prstGeom prst="rect">
              <a:avLst/>
            </a:prstGeom>
          </p:spPr>
          <p:txBody>
            <a:bodyPr lIns="0" tIns="0" rIns="0" bIns="0" rtlCol="0" anchor="t">
              <a:spAutoFit/>
            </a:bodyPr>
            <a:lstStyle/>
            <a:p>
              <a:pPr algn="ctr">
                <a:lnSpc>
                  <a:spcPts val="4290"/>
                </a:lnSpc>
              </a:pPr>
              <a:r>
                <a:rPr lang="en-US" sz="3300" spc="165" dirty="0">
                  <a:solidFill>
                    <a:srgbClr val="010101"/>
                  </a:solidFill>
                  <a:latin typeface="Quicksand Bold"/>
                </a:rPr>
                <a:t>WHATS THE MAJOR DIFFERENCE?</a:t>
              </a:r>
            </a:p>
          </p:txBody>
        </p:sp>
        <p:sp>
          <p:nvSpPr>
            <p:cNvPr id="8" name="TextBox 8"/>
            <p:cNvSpPr txBox="1"/>
            <p:nvPr/>
          </p:nvSpPr>
          <p:spPr>
            <a:xfrm>
              <a:off x="228600" y="1828297"/>
              <a:ext cx="11789167" cy="2784009"/>
            </a:xfrm>
            <a:prstGeom prst="rect">
              <a:avLst/>
            </a:prstGeom>
          </p:spPr>
          <p:txBody>
            <a:bodyPr lIns="0" tIns="0" rIns="0" bIns="0" rtlCol="0" anchor="t">
              <a:spAutoFit/>
            </a:bodyPr>
            <a:lstStyle/>
            <a:p>
              <a:pPr algn="ctr">
                <a:lnSpc>
                  <a:spcPts val="3335"/>
                </a:lnSpc>
              </a:pPr>
              <a:r>
                <a:rPr lang="en-US" sz="2300" spc="115" dirty="0">
                  <a:solidFill>
                    <a:srgbClr val="010101"/>
                  </a:solidFill>
                  <a:latin typeface="Quicksand Bold"/>
                </a:rPr>
                <a:t> R</a:t>
              </a:r>
              <a:r>
                <a:rPr lang="en-US" sz="2300" spc="114" dirty="0">
                  <a:solidFill>
                    <a:srgbClr val="010101"/>
                  </a:solidFill>
                  <a:latin typeface="Quicksand Bold"/>
                </a:rPr>
                <a:t>enewable energy sources provide an opportunity for humans to continue harvesting energy for many years. </a:t>
              </a:r>
            </a:p>
            <a:p>
              <a:pPr algn="ctr">
                <a:lnSpc>
                  <a:spcPts val="3335"/>
                </a:lnSpc>
              </a:pPr>
              <a:endParaRPr lang="en-US" sz="2300" spc="114" dirty="0">
                <a:solidFill>
                  <a:srgbClr val="010101"/>
                </a:solidFill>
                <a:latin typeface="Quicksand Bold"/>
              </a:endParaRPr>
            </a:p>
            <a:p>
              <a:pPr algn="ctr">
                <a:lnSpc>
                  <a:spcPts val="3335"/>
                </a:lnSpc>
              </a:pPr>
              <a:r>
                <a:rPr lang="en-US" sz="2300" spc="114" dirty="0">
                  <a:solidFill>
                    <a:srgbClr val="010101"/>
                  </a:solidFill>
                  <a:latin typeface="Quicksand Bold"/>
                </a:rPr>
                <a:t>In contrast, non-renewable energy sources have the possibility of running out.</a:t>
              </a:r>
            </a:p>
          </p:txBody>
        </p:sp>
        <p:sp>
          <p:nvSpPr>
            <p:cNvPr id="9" name="AutoShape 9"/>
            <p:cNvSpPr/>
            <p:nvPr/>
          </p:nvSpPr>
          <p:spPr>
            <a:xfrm>
              <a:off x="57087" y="1166053"/>
              <a:ext cx="12132193" cy="116501"/>
            </a:xfrm>
            <a:prstGeom prst="rect">
              <a:avLst/>
            </a:prstGeom>
            <a:solidFill>
              <a:srgbClr val="5271FF"/>
            </a:solidFill>
          </p:spPr>
          <p:txBody>
            <a:bodyPr/>
            <a:lstStyle/>
            <a:p>
              <a:endParaRPr lang="en-US"/>
            </a:p>
          </p:txBody>
        </p:sp>
      </p:grpSp>
      <p:sp>
        <p:nvSpPr>
          <p:cNvPr id="10" name="AutoShape 10"/>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1" name="AutoShape 11"/>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pic>
        <p:nvPicPr>
          <p:cNvPr id="13" name="Picture 12" descr="Oil refinery against blue sky">
            <a:extLst>
              <a:ext uri="{FF2B5EF4-FFF2-40B4-BE49-F238E27FC236}">
                <a16:creationId xmlns:a16="http://schemas.microsoft.com/office/drawing/2014/main" id="{A3A9D386-E842-4008-A5AF-C05D7527DCD4}"/>
              </a:ext>
            </a:extLst>
          </p:cNvPr>
          <p:cNvPicPr>
            <a:picLocks noChangeAspect="1"/>
          </p:cNvPicPr>
          <p:nvPr/>
        </p:nvPicPr>
        <p:blipFill rotWithShape="1">
          <a:blip r:embed="rId4">
            <a:extLst>
              <a:ext uri="{28A0092B-C50C-407E-A947-70E740481C1C}">
                <a14:useLocalDpi xmlns:a14="http://schemas.microsoft.com/office/drawing/2010/main" val="0"/>
              </a:ext>
            </a:extLst>
          </a:blip>
          <a:srcRect l="12298" t="9091" r="23065"/>
          <a:stretch/>
        </p:blipFill>
        <p:spPr>
          <a:xfrm>
            <a:off x="5285232" y="15"/>
            <a:ext cx="13002768" cy="10286985"/>
          </a:xfrm>
          <a:prstGeom prst="rect">
            <a:avLst/>
          </a:prstGeom>
        </p:spPr>
      </p:pic>
      <p:sp>
        <p:nvSpPr>
          <p:cNvPr id="86" name="Rectangle 8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4008809" cy="10287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
        <p:nvSpPr>
          <p:cNvPr id="68" name="Rectangle 67"/>
          <p:cNvSpPr/>
          <p:nvPr/>
        </p:nvSpPr>
        <p:spPr>
          <a:xfrm>
            <a:off x="505070" y="3238500"/>
            <a:ext cx="7548232" cy="4806201"/>
          </a:xfrm>
          <a:prstGeom prst="rect">
            <a:avLst/>
          </a:prstGeom>
        </p:spPr>
        <p:txBody>
          <a:bodyPr vert="horz" lIns="137160" tIns="68580" rIns="137160" bIns="68580" rtlCol="0" anchor="b">
            <a:noAutofit/>
          </a:bodyPr>
          <a:lstStyle/>
          <a:p>
            <a:pPr defTabSz="1371600">
              <a:lnSpc>
                <a:spcPct val="90000"/>
              </a:lnSpc>
              <a:spcBef>
                <a:spcPct val="0"/>
              </a:spcBef>
              <a:spcAft>
                <a:spcPts val="900"/>
              </a:spcAft>
              <a:defRPr/>
            </a:pPr>
            <a:r>
              <a:rPr lang="en-US" sz="8000" dirty="0">
                <a:solidFill>
                  <a:prstClr val="white"/>
                </a:solidFill>
                <a:latin typeface="Calibri Light"/>
              </a:rPr>
              <a:t>U.S. </a:t>
            </a:r>
          </a:p>
          <a:p>
            <a:pPr defTabSz="1371600">
              <a:lnSpc>
                <a:spcPct val="90000"/>
              </a:lnSpc>
              <a:spcBef>
                <a:spcPct val="0"/>
              </a:spcBef>
              <a:spcAft>
                <a:spcPts val="900"/>
              </a:spcAft>
              <a:defRPr/>
            </a:pPr>
            <a:r>
              <a:rPr lang="en-US" sz="8000" dirty="0">
                <a:solidFill>
                  <a:prstClr val="white"/>
                </a:solidFill>
                <a:latin typeface="Calibri Light"/>
              </a:rPr>
              <a:t>primary </a:t>
            </a:r>
            <a:r>
              <a:rPr lang="en-US" sz="8000" dirty="0">
                <a:solidFill>
                  <a:schemeClr val="bg1"/>
                </a:solidFill>
                <a:highlight>
                  <a:srgbClr val="FFFF00"/>
                </a:highlight>
                <a:latin typeface="Calibri Light"/>
              </a:rPr>
              <a:t>energy</a:t>
            </a:r>
            <a:r>
              <a:rPr lang="en-US" sz="8000" dirty="0">
                <a:solidFill>
                  <a:prstClr val="white"/>
                </a:solidFill>
                <a:latin typeface="Calibri Light"/>
              </a:rPr>
              <a:t> consumption </a:t>
            </a:r>
          </a:p>
          <a:p>
            <a:pPr defTabSz="1371600">
              <a:lnSpc>
                <a:spcPct val="90000"/>
              </a:lnSpc>
              <a:spcBef>
                <a:spcPct val="0"/>
              </a:spcBef>
              <a:spcAft>
                <a:spcPts val="900"/>
              </a:spcAft>
              <a:defRPr/>
            </a:pPr>
            <a:r>
              <a:rPr lang="en-US" sz="8000" dirty="0">
                <a:solidFill>
                  <a:prstClr val="white"/>
                </a:solidFill>
                <a:latin typeface="Calibri Light"/>
              </a:rPr>
              <a:t>by energy source 2020 </a:t>
            </a:r>
          </a:p>
        </p:txBody>
      </p:sp>
      <p:sp>
        <p:nvSpPr>
          <p:cNvPr id="88" name="Rectangle 8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90" name="Rectangle 8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 y="6820380"/>
            <a:ext cx="5966460" cy="27432"/>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TextBox 20">
            <a:extLst>
              <a:ext uri="{FF2B5EF4-FFF2-40B4-BE49-F238E27FC236}">
                <a16:creationId xmlns:a16="http://schemas.microsoft.com/office/drawing/2014/main" id="{779BA38A-E4E1-4F8E-9F32-0D9B8C982BF2}"/>
              </a:ext>
            </a:extLst>
          </p:cNvPr>
          <p:cNvSpPr txBox="1"/>
          <p:nvPr/>
        </p:nvSpPr>
        <p:spPr>
          <a:xfrm>
            <a:off x="13411200" y="9866026"/>
            <a:ext cx="5124450" cy="369332"/>
          </a:xfrm>
          <a:prstGeom prst="rect">
            <a:avLst/>
          </a:prstGeom>
          <a:noFill/>
        </p:spPr>
        <p:txBody>
          <a:bodyPr wrap="square" rtlCol="0">
            <a:spAutoFit/>
          </a:bodyPr>
          <a:lstStyle/>
          <a:p>
            <a:pPr defTabSz="1371600"/>
            <a:r>
              <a:rPr lang="en-US" i="1" dirty="0">
                <a:solidFill>
                  <a:prstClr val="white"/>
                </a:solidFill>
                <a:latin typeface="Calibri"/>
              </a:rPr>
              <a:t>Energy Consumption in the US (Source – </a:t>
            </a:r>
            <a:r>
              <a:rPr lang="en-US" i="1" dirty="0" err="1">
                <a:solidFill>
                  <a:prstClr val="white"/>
                </a:solidFill>
                <a:latin typeface="Calibri"/>
              </a:rPr>
              <a:t>EIA.Gov</a:t>
            </a:r>
            <a:endParaRPr lang="en-US" i="1" dirty="0">
              <a:solidFill>
                <a:prstClr val="white"/>
              </a:solidFill>
              <a:latin typeface="Calibri"/>
            </a:endParaRPr>
          </a:p>
        </p:txBody>
      </p:sp>
      <p:graphicFrame>
        <p:nvGraphicFramePr>
          <p:cNvPr id="14" name="Chart 13">
            <a:extLst>
              <a:ext uri="{FF2B5EF4-FFF2-40B4-BE49-F238E27FC236}">
                <a16:creationId xmlns:a16="http://schemas.microsoft.com/office/drawing/2014/main" id="{85867CDC-D220-4F17-9C06-605BDCA25FD3}"/>
              </a:ext>
            </a:extLst>
          </p:cNvPr>
          <p:cNvGraphicFramePr>
            <a:graphicFrameLocks/>
          </p:cNvGraphicFramePr>
          <p:nvPr>
            <p:extLst>
              <p:ext uri="{D42A27DB-BD31-4B8C-83A1-F6EECF244321}">
                <p14:modId xmlns:p14="http://schemas.microsoft.com/office/powerpoint/2010/main" val="2684640472"/>
              </p:ext>
            </p:extLst>
          </p:nvPr>
        </p:nvGraphicFramePr>
        <p:xfrm>
          <a:off x="5285232" y="79074"/>
          <a:ext cx="15364968" cy="10156284"/>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5934201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16255361" y="-1"/>
            <a:ext cx="2032640" cy="10287001"/>
          </a:xfrm>
          <a:prstGeom prst="rect">
            <a:avLst/>
          </a:prstGeom>
          <a:solidFill>
            <a:srgbClr val="FFCC37"/>
          </a:solidFill>
        </p:spPr>
        <p:txBody>
          <a:bodyPr/>
          <a:lstStyle/>
          <a:p>
            <a:endParaRPr lang="en-US"/>
          </a:p>
        </p:txBody>
      </p:sp>
      <p:sp>
        <p:nvSpPr>
          <p:cNvPr id="3" name="AutoShape 3"/>
          <p:cNvSpPr/>
          <p:nvPr/>
        </p:nvSpPr>
        <p:spPr>
          <a:xfrm>
            <a:off x="0" y="3859154"/>
            <a:ext cx="10028219" cy="181091"/>
          </a:xfrm>
          <a:prstGeom prst="rect">
            <a:avLst/>
          </a:prstGeom>
          <a:solidFill>
            <a:srgbClr val="FFCC37"/>
          </a:solidFill>
        </p:spPr>
        <p:txBody>
          <a:bodyPr/>
          <a:lstStyle/>
          <a:p>
            <a:endParaRPr lang="en-US"/>
          </a:p>
        </p:txBody>
      </p:sp>
      <p:pic>
        <p:nvPicPr>
          <p:cNvPr id="4" name="Picture 4"/>
          <p:cNvPicPr>
            <a:picLocks noChangeAspect="1"/>
          </p:cNvPicPr>
          <p:nvPr/>
        </p:nvPicPr>
        <p:blipFill>
          <a:blip r:embed="rId4"/>
          <a:srcRect l="19320" r="29634"/>
          <a:stretch>
            <a:fillRect/>
          </a:stretch>
        </p:blipFill>
        <p:spPr>
          <a:xfrm>
            <a:off x="11214289" y="797393"/>
            <a:ext cx="5921186" cy="7733202"/>
          </a:xfrm>
          <a:prstGeom prst="rect">
            <a:avLst/>
          </a:prstGeom>
        </p:spPr>
      </p:pic>
      <p:sp>
        <p:nvSpPr>
          <p:cNvPr id="5" name="TextBox 5"/>
          <p:cNvSpPr txBox="1"/>
          <p:nvPr/>
        </p:nvSpPr>
        <p:spPr>
          <a:xfrm>
            <a:off x="1028700" y="663512"/>
            <a:ext cx="9190020" cy="2114550"/>
          </a:xfrm>
          <a:prstGeom prst="rect">
            <a:avLst/>
          </a:prstGeom>
        </p:spPr>
        <p:txBody>
          <a:bodyPr lIns="0" tIns="0" rIns="0" bIns="0" rtlCol="0" anchor="t">
            <a:spAutoFit/>
          </a:bodyPr>
          <a:lstStyle/>
          <a:p>
            <a:pPr algn="l">
              <a:lnSpc>
                <a:spcPts val="8250"/>
              </a:lnSpc>
            </a:pPr>
            <a:r>
              <a:rPr lang="en-US" sz="7500">
                <a:solidFill>
                  <a:srgbClr val="FFCC37"/>
                </a:solidFill>
                <a:latin typeface="Quicksand Bold"/>
              </a:rPr>
              <a:t>A MODIFIABLE PRESENTATION</a:t>
            </a:r>
          </a:p>
        </p:txBody>
      </p:sp>
      <p:sp>
        <p:nvSpPr>
          <p:cNvPr id="7" name="TextBox 7"/>
          <p:cNvSpPr txBox="1"/>
          <p:nvPr/>
        </p:nvSpPr>
        <p:spPr>
          <a:xfrm>
            <a:off x="948487" y="2992672"/>
            <a:ext cx="8422775" cy="529590"/>
          </a:xfrm>
          <a:prstGeom prst="rect">
            <a:avLst/>
          </a:prstGeom>
        </p:spPr>
        <p:txBody>
          <a:bodyPr lIns="0" tIns="0" rIns="0" bIns="0" rtlCol="0" anchor="t">
            <a:spAutoFit/>
          </a:bodyPr>
          <a:lstStyle/>
          <a:p>
            <a:pPr algn="l">
              <a:lnSpc>
                <a:spcPts val="4290"/>
              </a:lnSpc>
            </a:pPr>
            <a:r>
              <a:rPr lang="en-US" sz="3300" spc="165" dirty="0">
                <a:solidFill>
                  <a:srgbClr val="FFFDF5"/>
                </a:solidFill>
                <a:latin typeface="Quicksand Bold"/>
              </a:rPr>
              <a:t> ENERGY CURRICULUM FOCUSED</a:t>
            </a:r>
          </a:p>
        </p:txBody>
      </p:sp>
      <p:sp>
        <p:nvSpPr>
          <p:cNvPr id="8" name="TextBox 8"/>
          <p:cNvSpPr txBox="1"/>
          <p:nvPr/>
        </p:nvSpPr>
        <p:spPr>
          <a:xfrm>
            <a:off x="454525" y="4184439"/>
            <a:ext cx="8689475" cy="4096956"/>
          </a:xfrm>
          <a:prstGeom prst="rect">
            <a:avLst/>
          </a:prstGeom>
        </p:spPr>
        <p:txBody>
          <a:bodyPr lIns="0" tIns="0" rIns="0" bIns="0" rtlCol="0" anchor="t">
            <a:spAutoFit/>
          </a:bodyPr>
          <a:lstStyle/>
          <a:p>
            <a:pPr marL="496571" lvl="1" indent="-248285" algn="l">
              <a:lnSpc>
                <a:spcPts val="4209"/>
              </a:lnSpc>
              <a:buFont typeface="Arial"/>
              <a:buChar char="•"/>
            </a:pPr>
            <a:r>
              <a:rPr lang="en-US" sz="2300" spc="115" dirty="0">
                <a:solidFill>
                  <a:srgbClr val="FFFDF5"/>
                </a:solidFill>
                <a:latin typeface="Quicksand Bold"/>
              </a:rPr>
              <a:t>T</a:t>
            </a:r>
            <a:r>
              <a:rPr lang="en-US" sz="2300" spc="114" dirty="0">
                <a:solidFill>
                  <a:srgbClr val="FFFDF5"/>
                </a:solidFill>
                <a:latin typeface="Quicksand Bold"/>
              </a:rPr>
              <a:t>his presentation is focused on providing a general understanding of energy and its implications. </a:t>
            </a:r>
          </a:p>
          <a:p>
            <a:pPr algn="l">
              <a:lnSpc>
                <a:spcPts val="4209"/>
              </a:lnSpc>
            </a:pPr>
            <a:endParaRPr lang="en-US" sz="2300" spc="114" dirty="0">
              <a:solidFill>
                <a:srgbClr val="FFFDF5"/>
              </a:solidFill>
              <a:latin typeface="Quicksand Bold"/>
            </a:endParaRPr>
          </a:p>
          <a:p>
            <a:pPr marL="496571" lvl="1" indent="-248285" algn="l">
              <a:lnSpc>
                <a:spcPts val="4209"/>
              </a:lnSpc>
              <a:buFont typeface="Arial"/>
              <a:buChar char="•"/>
            </a:pPr>
            <a:r>
              <a:rPr lang="en-US" sz="2300" spc="114" dirty="0">
                <a:solidFill>
                  <a:srgbClr val="FFFDF5"/>
                </a:solidFill>
                <a:latin typeface="Quicksand Bold"/>
              </a:rPr>
              <a:t>It focuses on the State of Rhode Island at many points.  </a:t>
            </a:r>
          </a:p>
          <a:p>
            <a:pPr algn="l">
              <a:lnSpc>
                <a:spcPts val="4209"/>
              </a:lnSpc>
            </a:pPr>
            <a:endParaRPr lang="en-US" sz="2300" spc="114" dirty="0">
              <a:solidFill>
                <a:srgbClr val="FFFDF5"/>
              </a:solidFill>
              <a:latin typeface="Quicksand Bold"/>
            </a:endParaRPr>
          </a:p>
          <a:p>
            <a:pPr marL="496570" lvl="1" indent="-248285" algn="l">
              <a:lnSpc>
                <a:spcPts val="3542"/>
              </a:lnSpc>
              <a:buFont typeface="Arial"/>
              <a:buChar char="•"/>
            </a:pPr>
            <a:r>
              <a:rPr lang="en-US" sz="2300" spc="114" dirty="0">
                <a:solidFill>
                  <a:srgbClr val="FFFDF5"/>
                </a:solidFill>
                <a:latin typeface="Quicksand Bold"/>
              </a:rPr>
              <a:t>The links listed below can help you learn more about energy in your state!</a:t>
            </a:r>
          </a:p>
        </p:txBody>
      </p:sp>
      <p:sp>
        <p:nvSpPr>
          <p:cNvPr id="9" name="TextBox 9"/>
          <p:cNvSpPr txBox="1"/>
          <p:nvPr/>
        </p:nvSpPr>
        <p:spPr>
          <a:xfrm>
            <a:off x="454525" y="8674037"/>
            <a:ext cx="17833475" cy="1025652"/>
          </a:xfrm>
          <a:prstGeom prst="rect">
            <a:avLst/>
          </a:prstGeom>
        </p:spPr>
        <p:txBody>
          <a:bodyPr lIns="0" tIns="0" rIns="0" bIns="0" rtlCol="0" anchor="t">
            <a:spAutoFit/>
          </a:bodyPr>
          <a:lstStyle/>
          <a:p>
            <a:pPr marL="496571" lvl="1" indent="-248285">
              <a:lnSpc>
                <a:spcPts val="4209"/>
              </a:lnSpc>
              <a:buFont typeface="Arial"/>
              <a:buChar char="•"/>
            </a:pPr>
            <a:r>
              <a:rPr lang="en-US" sz="2300" spc="115">
                <a:solidFill>
                  <a:srgbClr val="FFFDF5"/>
                </a:solidFill>
                <a:latin typeface="Quicksand Bold"/>
              </a:rPr>
              <a:t>Energy consumption: </a:t>
            </a:r>
            <a:r>
              <a:rPr lang="en-US" sz="1200" u="sng" spc="60">
                <a:solidFill>
                  <a:srgbClr val="FFCC37"/>
                </a:solidFill>
                <a:latin typeface="Arimo Bold"/>
              </a:rPr>
              <a:t>https://www.eia.gov/state/rankings/</a:t>
            </a:r>
          </a:p>
          <a:p>
            <a:pPr marL="496570" lvl="1" indent="-248285" algn="l">
              <a:lnSpc>
                <a:spcPts val="4209"/>
              </a:lnSpc>
              <a:buFont typeface="Arial"/>
              <a:buChar char="•"/>
            </a:pPr>
            <a:r>
              <a:rPr lang="en-US" sz="2300" spc="115">
                <a:solidFill>
                  <a:srgbClr val="FFFDF5"/>
                </a:solidFill>
                <a:latin typeface="Quicksand Bold"/>
              </a:rPr>
              <a:t>Energy production: </a:t>
            </a:r>
            <a:r>
              <a:rPr lang="en-US" sz="2300" u="sng" spc="115">
                <a:solidFill>
                  <a:srgbClr val="FFCC37"/>
                </a:solidFill>
                <a:latin typeface="Quicksand Bold"/>
              </a:rPr>
              <a:t>https://www.energy.gov/articles/how-much-energy-does-your-state-produce</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Wind turbines on top of a hill">
            <a:extLst>
              <a:ext uri="{FF2B5EF4-FFF2-40B4-BE49-F238E27FC236}">
                <a16:creationId xmlns:a16="http://schemas.microsoft.com/office/drawing/2014/main" id="{8E9177B4-07C4-4EBD-AA96-1A511A0BEA53}"/>
              </a:ext>
            </a:extLst>
          </p:cNvPr>
          <p:cNvPicPr>
            <a:picLocks noChangeAspect="1"/>
          </p:cNvPicPr>
          <p:nvPr/>
        </p:nvPicPr>
        <p:blipFill rotWithShape="1">
          <a:blip r:embed="rId5">
            <a:extLst>
              <a:ext uri="{28A0092B-C50C-407E-A947-70E740481C1C}">
                <a14:useLocalDpi xmlns:a14="http://schemas.microsoft.com/office/drawing/2010/main" val="0"/>
              </a:ext>
            </a:extLst>
          </a:blip>
          <a:srcRect l="187" t="9091" r="23111"/>
          <a:stretch/>
        </p:blipFill>
        <p:spPr>
          <a:xfrm>
            <a:off x="5285232" y="10"/>
            <a:ext cx="13002768" cy="10286990"/>
          </a:xfrm>
          <a:prstGeom prst="rect">
            <a:avLst/>
          </a:prstGeom>
        </p:spPr>
      </p:pic>
      <p:sp>
        <p:nvSpPr>
          <p:cNvPr id="35" name="Rectangle 3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4008809" cy="10287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2">
            <a:extLst>
              <a:ext uri="{FF2B5EF4-FFF2-40B4-BE49-F238E27FC236}">
                <a16:creationId xmlns:a16="http://schemas.microsoft.com/office/drawing/2014/main" id="{A8A59328-791B-44C2-9535-6644A76DB81E}"/>
              </a:ext>
            </a:extLst>
          </p:cNvPr>
          <p:cNvSpPr txBox="1"/>
          <p:nvPr/>
        </p:nvSpPr>
        <p:spPr>
          <a:xfrm>
            <a:off x="716971" y="1683544"/>
            <a:ext cx="6035040" cy="4806201"/>
          </a:xfrm>
          <a:prstGeom prst="rect">
            <a:avLst/>
          </a:prstGeom>
        </p:spPr>
        <p:txBody>
          <a:bodyPr vert="horz" lIns="91440" tIns="45720" rIns="91440" bIns="45720" rtlCol="0" anchor="b">
            <a:normAutofit/>
          </a:bodyPr>
          <a:lstStyle/>
          <a:p>
            <a:pPr>
              <a:lnSpc>
                <a:spcPct val="90000"/>
              </a:lnSpc>
              <a:spcBef>
                <a:spcPct val="0"/>
              </a:spcBef>
              <a:spcAft>
                <a:spcPts val="900"/>
              </a:spcAft>
              <a:defRPr/>
            </a:pPr>
            <a:r>
              <a:rPr lang="en-US" sz="6700" dirty="0">
                <a:latin typeface="+mj-lt"/>
                <a:ea typeface="+mj-ea"/>
                <a:cs typeface="+mj-cs"/>
              </a:rPr>
              <a:t>What Percentage Of the USA's Energy Consumption is Renewable ?</a:t>
            </a:r>
          </a:p>
        </p:txBody>
      </p:sp>
      <p:sp>
        <p:nvSpPr>
          <p:cNvPr id="36" name="Rectangle 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3" name="Rectangle 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3" y="6820380"/>
            <a:ext cx="5966460" cy="27432"/>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5" name="Chart 14">
            <a:extLst>
              <a:ext uri="{FF2B5EF4-FFF2-40B4-BE49-F238E27FC236}">
                <a16:creationId xmlns:a16="http://schemas.microsoft.com/office/drawing/2014/main" id="{19C61D3B-FD5E-4419-B1EC-C4CA18F1F176}"/>
              </a:ext>
            </a:extLst>
          </p:cNvPr>
          <p:cNvGraphicFramePr>
            <a:graphicFrameLocks/>
          </p:cNvGraphicFramePr>
          <p:nvPr>
            <p:extLst>
              <p:ext uri="{D42A27DB-BD31-4B8C-83A1-F6EECF244321}">
                <p14:modId xmlns:p14="http://schemas.microsoft.com/office/powerpoint/2010/main" val="2291791240"/>
              </p:ext>
            </p:extLst>
          </p:nvPr>
        </p:nvGraphicFramePr>
        <p:xfrm>
          <a:off x="7038554" y="723900"/>
          <a:ext cx="9997369" cy="815340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2"/>
    </p:custDataLst>
    <p:extLst>
      <p:ext uri="{BB962C8B-B14F-4D97-AF65-F5344CB8AC3E}">
        <p14:creationId xmlns:p14="http://schemas.microsoft.com/office/powerpoint/2010/main" val="3424540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4008809" cy="10287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2">
            <a:extLst>
              <a:ext uri="{FF2B5EF4-FFF2-40B4-BE49-F238E27FC236}">
                <a16:creationId xmlns:a16="http://schemas.microsoft.com/office/drawing/2014/main" id="{A8A59328-791B-44C2-9535-6644A76DB81E}"/>
              </a:ext>
            </a:extLst>
          </p:cNvPr>
          <p:cNvSpPr txBox="1"/>
          <p:nvPr/>
        </p:nvSpPr>
        <p:spPr>
          <a:xfrm>
            <a:off x="1249610" y="2894948"/>
            <a:ext cx="15742230" cy="218846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900"/>
              </a:spcAft>
              <a:buClrTx/>
              <a:buSzTx/>
              <a:buFontTx/>
              <a:buNone/>
              <a:tabLst/>
              <a:defRPr/>
            </a:pPr>
            <a:r>
              <a:rPr kumimoji="0" lang="en-US" sz="6700" b="0" i="0" u="none" strike="noStrike" kern="1200" cap="none" spc="0" normalizeH="0" baseline="0" noProof="0" dirty="0">
                <a:ln>
                  <a:noFill/>
                </a:ln>
                <a:solidFill>
                  <a:prstClr val="white"/>
                </a:solidFill>
                <a:effectLst/>
                <a:uLnTx/>
                <a:uFillTx/>
                <a:latin typeface="Calibri Light"/>
                <a:ea typeface="+mn-ea"/>
                <a:cs typeface="+mn-cs"/>
              </a:rPr>
              <a:t>What Percentage Of the </a:t>
            </a:r>
            <a:r>
              <a:rPr lang="en-US" sz="6700" dirty="0">
                <a:solidFill>
                  <a:prstClr val="white"/>
                </a:solidFill>
                <a:latin typeface="Calibri Light"/>
              </a:rPr>
              <a:t>W</a:t>
            </a:r>
            <a:r>
              <a:rPr kumimoji="0" lang="en-US" sz="6700" b="0" i="0" u="none" strike="noStrike" kern="1200" cap="none" spc="0" normalizeH="0" baseline="0" noProof="0" dirty="0" err="1">
                <a:ln>
                  <a:noFill/>
                </a:ln>
                <a:solidFill>
                  <a:prstClr val="white"/>
                </a:solidFill>
                <a:effectLst/>
                <a:uLnTx/>
                <a:uFillTx/>
                <a:latin typeface="Calibri Light"/>
                <a:ea typeface="+mn-ea"/>
                <a:cs typeface="+mn-cs"/>
              </a:rPr>
              <a:t>orld’s</a:t>
            </a:r>
            <a:r>
              <a:rPr kumimoji="0" lang="en-US" sz="6700" b="0" i="0" u="none" strike="noStrike" kern="1200" cap="none" spc="0" normalizeH="0" baseline="0" noProof="0" dirty="0">
                <a:ln>
                  <a:noFill/>
                </a:ln>
                <a:solidFill>
                  <a:prstClr val="white"/>
                </a:solidFill>
                <a:effectLst/>
                <a:uLnTx/>
                <a:uFillTx/>
                <a:latin typeface="Calibri Light"/>
                <a:ea typeface="+mn-ea"/>
                <a:cs typeface="+mn-cs"/>
              </a:rPr>
              <a:t>  Energy Consumption is Renewable ?</a:t>
            </a:r>
          </a:p>
        </p:txBody>
      </p:sp>
      <p:sp>
        <p:nvSpPr>
          <p:cNvPr id="36" name="Rectangle 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3" y="6820380"/>
            <a:ext cx="5966460" cy="27432"/>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671C67F-35A3-4DB3-B89E-5985BFB7B8C2}"/>
              </a:ext>
            </a:extLst>
          </p:cNvPr>
          <p:cNvPicPr>
            <a:picLocks noChangeAspect="1"/>
          </p:cNvPicPr>
          <p:nvPr/>
        </p:nvPicPr>
        <p:blipFill>
          <a:blip r:embed="rId5"/>
          <a:stretch>
            <a:fillRect/>
          </a:stretch>
        </p:blipFill>
        <p:spPr>
          <a:xfrm>
            <a:off x="1453794" y="5524500"/>
            <a:ext cx="12649200" cy="2819400"/>
          </a:xfrm>
          <a:prstGeom prst="rect">
            <a:avLst/>
          </a:prstGeom>
        </p:spPr>
      </p:pic>
    </p:spTree>
    <p:custDataLst>
      <p:tags r:id="rId2"/>
    </p:custDataLst>
    <p:extLst>
      <p:ext uri="{BB962C8B-B14F-4D97-AF65-F5344CB8AC3E}">
        <p14:creationId xmlns:p14="http://schemas.microsoft.com/office/powerpoint/2010/main" val="2630953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TextBox 2"/>
          <p:cNvSpPr txBox="1"/>
          <p:nvPr/>
        </p:nvSpPr>
        <p:spPr>
          <a:xfrm>
            <a:off x="733120" y="3163211"/>
            <a:ext cx="6599220" cy="4488408"/>
          </a:xfrm>
          <a:prstGeom prst="rect">
            <a:avLst/>
          </a:prstGeom>
        </p:spPr>
        <p:txBody>
          <a:bodyPr lIns="0" tIns="0" rIns="0" bIns="0" rtlCol="0" anchor="t">
            <a:spAutoFit/>
          </a:bodyPr>
          <a:lstStyle/>
          <a:p>
            <a:pPr marL="0" marR="0" lvl="0" indent="0" algn="l" defTabSz="914400" rtl="0" eaLnBrk="1" fontAlgn="auto" latinLnBrk="0" hangingPunct="1">
              <a:lnSpc>
                <a:spcPts val="704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5271FF"/>
                </a:solidFill>
                <a:effectLst/>
                <a:uLnTx/>
                <a:uFillTx/>
                <a:latin typeface="Quicksand Bold"/>
                <a:ea typeface="+mn-ea"/>
                <a:cs typeface="+mn-cs"/>
              </a:rPr>
              <a:t>WHAT PERCENT OF THE USA’S </a:t>
            </a:r>
            <a:r>
              <a:rPr kumimoji="0" lang="en-US" sz="6400" b="0" i="0" u="none" strike="noStrike" kern="1200" cap="none" spc="0" normalizeH="0" baseline="0" noProof="0" dirty="0">
                <a:ln>
                  <a:noFill/>
                </a:ln>
                <a:solidFill>
                  <a:srgbClr val="5271FF"/>
                </a:solidFill>
                <a:effectLst/>
                <a:highlight>
                  <a:srgbClr val="FFFF00"/>
                </a:highlight>
                <a:uLnTx/>
                <a:uFillTx/>
                <a:latin typeface="Quicksand Bold"/>
                <a:ea typeface="+mn-ea"/>
                <a:cs typeface="+mn-cs"/>
              </a:rPr>
              <a:t>ELECTRICITY </a:t>
            </a:r>
            <a:r>
              <a:rPr kumimoji="0" lang="en-US" sz="6400" b="0" i="0" u="none" strike="noStrike" kern="1200" cap="none" spc="0" normalizeH="0" baseline="0" noProof="0" dirty="0">
                <a:ln>
                  <a:noFill/>
                </a:ln>
                <a:solidFill>
                  <a:srgbClr val="5271FF"/>
                </a:solidFill>
                <a:effectLst/>
                <a:uLnTx/>
                <a:uFillTx/>
                <a:latin typeface="Quicksand Bold"/>
                <a:ea typeface="+mn-ea"/>
                <a:cs typeface="+mn-cs"/>
              </a:rPr>
              <a:t>PRODUCTION IS RENEWABLE ?</a:t>
            </a:r>
          </a:p>
        </p:txBody>
      </p:sp>
      <p:sp>
        <p:nvSpPr>
          <p:cNvPr id="3" name="AutoShape 3"/>
          <p:cNvSpPr/>
          <p:nvPr/>
        </p:nvSpPr>
        <p:spPr>
          <a:xfrm>
            <a:off x="-30378" y="9201187"/>
            <a:ext cx="7704270" cy="96165"/>
          </a:xfrm>
          <a:prstGeom prst="rect">
            <a:avLst/>
          </a:prstGeom>
          <a:solidFill>
            <a:srgbClr val="5271FF"/>
          </a:solidFill>
        </p:spPr>
        <p:txBody>
          <a:bodyPr/>
          <a:lstStyle/>
          <a:p>
            <a:endParaRPr lang="en-US"/>
          </a:p>
        </p:txBody>
      </p:sp>
      <p:grpSp>
        <p:nvGrpSpPr>
          <p:cNvPr id="4" name="Group 4"/>
          <p:cNvGrpSpPr/>
          <p:nvPr/>
        </p:nvGrpSpPr>
        <p:grpSpPr>
          <a:xfrm>
            <a:off x="8475361" y="1085850"/>
            <a:ext cx="8294787" cy="8404860"/>
            <a:chOff x="0" y="0"/>
            <a:chExt cx="11059716" cy="11206480"/>
          </a:xfrm>
        </p:grpSpPr>
        <p:sp>
          <p:nvSpPr>
            <p:cNvPr id="5" name="TextBox 5"/>
            <p:cNvSpPr txBox="1"/>
            <p:nvPr/>
          </p:nvSpPr>
          <p:spPr>
            <a:xfrm>
              <a:off x="772716" y="10690860"/>
              <a:ext cx="4629150" cy="515620"/>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Open Sans Light"/>
                  <a:ea typeface="+mn-ea"/>
                  <a:cs typeface="+mn-cs"/>
                </a:rPr>
                <a:t>2018</a:t>
              </a:r>
            </a:p>
          </p:txBody>
        </p:sp>
        <p:sp>
          <p:nvSpPr>
            <p:cNvPr id="6" name="TextBox 6"/>
            <p:cNvSpPr txBox="1"/>
            <p:nvPr/>
          </p:nvSpPr>
          <p:spPr>
            <a:xfrm>
              <a:off x="6430566" y="10690860"/>
              <a:ext cx="4629150" cy="515620"/>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Open Sans Light"/>
                  <a:ea typeface="+mn-ea"/>
                  <a:cs typeface="+mn-cs"/>
                </a:rPr>
                <a:t>2020</a:t>
              </a:r>
            </a:p>
          </p:txBody>
        </p:sp>
        <p:grpSp>
          <p:nvGrpSpPr>
            <p:cNvPr id="7" name="Group 7"/>
            <p:cNvGrpSpPr>
              <a:grpSpLocks noChangeAspect="1"/>
            </p:cNvGrpSpPr>
            <p:nvPr/>
          </p:nvGrpSpPr>
          <p:grpSpPr>
            <a:xfrm>
              <a:off x="772716" y="238760"/>
              <a:ext cx="10287000" cy="10287000"/>
              <a:chOff x="0" y="0"/>
              <a:chExt cx="10287000" cy="10287000"/>
            </a:xfrm>
          </p:grpSpPr>
          <p:sp>
            <p:nvSpPr>
              <p:cNvPr id="8" name="Freeform 8"/>
              <p:cNvSpPr/>
              <p:nvPr/>
            </p:nvSpPr>
            <p:spPr>
              <a:xfrm>
                <a:off x="0" y="-63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txBody>
              <a:bodyPr/>
              <a:lstStyle/>
              <a:p>
                <a:endParaRPr lang="en-US"/>
              </a:p>
            </p:txBody>
          </p:sp>
          <p:sp>
            <p:nvSpPr>
              <p:cNvPr id="9" name="Freeform 9"/>
              <p:cNvSpPr/>
              <p:nvPr/>
            </p:nvSpPr>
            <p:spPr>
              <a:xfrm>
                <a:off x="0" y="256540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txBody>
              <a:bodyPr/>
              <a:lstStyle/>
              <a:p>
                <a:endParaRPr lang="en-US"/>
              </a:p>
            </p:txBody>
          </p:sp>
          <p:sp>
            <p:nvSpPr>
              <p:cNvPr id="10" name="Freeform 10"/>
              <p:cNvSpPr/>
              <p:nvPr/>
            </p:nvSpPr>
            <p:spPr>
              <a:xfrm>
                <a:off x="0" y="51371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txBody>
              <a:bodyPr/>
              <a:lstStyle/>
              <a:p>
                <a:endParaRPr lang="en-US"/>
              </a:p>
            </p:txBody>
          </p:sp>
          <p:sp>
            <p:nvSpPr>
              <p:cNvPr id="11" name="Freeform 11"/>
              <p:cNvSpPr/>
              <p:nvPr/>
            </p:nvSpPr>
            <p:spPr>
              <a:xfrm>
                <a:off x="0" y="770890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txBody>
              <a:bodyPr/>
              <a:lstStyle/>
              <a:p>
                <a:endParaRPr lang="en-US"/>
              </a:p>
            </p:txBody>
          </p:sp>
          <p:sp>
            <p:nvSpPr>
              <p:cNvPr id="12" name="Freeform 12"/>
              <p:cNvSpPr/>
              <p:nvPr/>
            </p:nvSpPr>
            <p:spPr>
              <a:xfrm>
                <a:off x="0" y="102806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txBody>
              <a:bodyPr/>
              <a:lstStyle/>
              <a:p>
                <a:endParaRPr lang="en-US"/>
              </a:p>
            </p:txBody>
          </p:sp>
        </p:grpSp>
        <p:sp>
          <p:nvSpPr>
            <p:cNvPr id="13" name="TextBox 13"/>
            <p:cNvSpPr txBox="1"/>
            <p:nvPr/>
          </p:nvSpPr>
          <p:spPr>
            <a:xfrm>
              <a:off x="0" y="-38100"/>
              <a:ext cx="569516" cy="515620"/>
            </a:xfrm>
            <a:prstGeom prst="rect">
              <a:avLst/>
            </a:prstGeom>
          </p:spPr>
          <p:txBody>
            <a:bodyPr lIns="0" tIns="0" rIns="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Open Sans Light"/>
                  <a:ea typeface="+mn-ea"/>
                  <a:cs typeface="+mn-cs"/>
                </a:rPr>
                <a:t>20 </a:t>
              </a:r>
            </a:p>
          </p:txBody>
        </p:sp>
        <p:sp>
          <p:nvSpPr>
            <p:cNvPr id="14" name="TextBox 14"/>
            <p:cNvSpPr txBox="1"/>
            <p:nvPr/>
          </p:nvSpPr>
          <p:spPr>
            <a:xfrm>
              <a:off x="0" y="2533650"/>
              <a:ext cx="569516" cy="515620"/>
            </a:xfrm>
            <a:prstGeom prst="rect">
              <a:avLst/>
            </a:prstGeom>
          </p:spPr>
          <p:txBody>
            <a:bodyPr lIns="0" tIns="0" rIns="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Open Sans Light"/>
                  <a:ea typeface="+mn-ea"/>
                  <a:cs typeface="+mn-cs"/>
                </a:rPr>
                <a:t>15 </a:t>
              </a:r>
            </a:p>
          </p:txBody>
        </p:sp>
        <p:sp>
          <p:nvSpPr>
            <p:cNvPr id="15" name="TextBox 15"/>
            <p:cNvSpPr txBox="1"/>
            <p:nvPr/>
          </p:nvSpPr>
          <p:spPr>
            <a:xfrm>
              <a:off x="0" y="5105400"/>
              <a:ext cx="569516" cy="515620"/>
            </a:xfrm>
            <a:prstGeom prst="rect">
              <a:avLst/>
            </a:prstGeom>
          </p:spPr>
          <p:txBody>
            <a:bodyPr lIns="0" tIns="0" rIns="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10 </a:t>
              </a:r>
            </a:p>
          </p:txBody>
        </p:sp>
        <p:sp>
          <p:nvSpPr>
            <p:cNvPr id="16" name="TextBox 16"/>
            <p:cNvSpPr txBox="1"/>
            <p:nvPr/>
          </p:nvSpPr>
          <p:spPr>
            <a:xfrm>
              <a:off x="0" y="7677150"/>
              <a:ext cx="569516" cy="515620"/>
            </a:xfrm>
            <a:prstGeom prst="rect">
              <a:avLst/>
            </a:prstGeom>
          </p:spPr>
          <p:txBody>
            <a:bodyPr lIns="0" tIns="0" rIns="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Open Sans Light"/>
                  <a:ea typeface="+mn-ea"/>
                  <a:cs typeface="+mn-cs"/>
                </a:rPr>
                <a:t>5 </a:t>
              </a:r>
            </a:p>
          </p:txBody>
        </p:sp>
        <p:sp>
          <p:nvSpPr>
            <p:cNvPr id="17" name="TextBox 17"/>
            <p:cNvSpPr txBox="1"/>
            <p:nvPr/>
          </p:nvSpPr>
          <p:spPr>
            <a:xfrm>
              <a:off x="0" y="10248900"/>
              <a:ext cx="569516" cy="515620"/>
            </a:xfrm>
            <a:prstGeom prst="rect">
              <a:avLst/>
            </a:prstGeom>
          </p:spPr>
          <p:txBody>
            <a:bodyPr lIns="0" tIns="0" rIns="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Open Sans Light"/>
                  <a:ea typeface="+mn-ea"/>
                  <a:cs typeface="+mn-cs"/>
                </a:rPr>
                <a:t>0 </a:t>
              </a:r>
            </a:p>
          </p:txBody>
        </p:sp>
        <p:grpSp>
          <p:nvGrpSpPr>
            <p:cNvPr id="18" name="Group 18"/>
            <p:cNvGrpSpPr>
              <a:grpSpLocks noChangeAspect="1"/>
            </p:cNvGrpSpPr>
            <p:nvPr/>
          </p:nvGrpSpPr>
          <p:grpSpPr>
            <a:xfrm>
              <a:off x="772716" y="238760"/>
              <a:ext cx="10287000" cy="10287000"/>
              <a:chOff x="0" y="0"/>
              <a:chExt cx="10287000" cy="10287000"/>
            </a:xfrm>
          </p:grpSpPr>
          <p:sp>
            <p:nvSpPr>
              <p:cNvPr id="19" name="Freeform 19"/>
              <p:cNvSpPr/>
              <p:nvPr/>
            </p:nvSpPr>
            <p:spPr>
              <a:xfrm>
                <a:off x="0" y="1618996"/>
                <a:ext cx="4629150" cy="8668004"/>
              </a:xfrm>
              <a:custGeom>
                <a:avLst/>
                <a:gdLst/>
                <a:ahLst/>
                <a:cxnLst/>
                <a:rect l="l" t="t" r="r" b="b"/>
                <a:pathLst>
                  <a:path w="4629150" h="8668004">
                    <a:moveTo>
                      <a:pt x="0" y="8668004"/>
                    </a:moveTo>
                    <a:lnTo>
                      <a:pt x="0" y="370332"/>
                    </a:lnTo>
                    <a:cubicBezTo>
                      <a:pt x="0" y="165803"/>
                      <a:pt x="165803" y="0"/>
                      <a:pt x="370332" y="0"/>
                    </a:cubicBezTo>
                    <a:lnTo>
                      <a:pt x="4258818" y="0"/>
                    </a:lnTo>
                    <a:cubicBezTo>
                      <a:pt x="4357036" y="0"/>
                      <a:pt x="4451231" y="39017"/>
                      <a:pt x="4520682" y="108468"/>
                    </a:cubicBezTo>
                    <a:cubicBezTo>
                      <a:pt x="4590133" y="177919"/>
                      <a:pt x="4629150" y="272114"/>
                      <a:pt x="4629150" y="370332"/>
                    </a:cubicBezTo>
                    <a:lnTo>
                      <a:pt x="4629150" y="8668004"/>
                    </a:lnTo>
                    <a:close/>
                  </a:path>
                </a:pathLst>
              </a:custGeom>
              <a:solidFill>
                <a:srgbClr val="6CE5E8"/>
              </a:solidFill>
            </p:spPr>
            <p:txBody>
              <a:bodyPr/>
              <a:lstStyle/>
              <a:p>
                <a:endParaRPr lang="en-US"/>
              </a:p>
            </p:txBody>
          </p:sp>
          <p:sp>
            <p:nvSpPr>
              <p:cNvPr id="20" name="Freeform 20"/>
              <p:cNvSpPr/>
              <p:nvPr/>
            </p:nvSpPr>
            <p:spPr>
              <a:xfrm>
                <a:off x="5657850" y="-6350"/>
                <a:ext cx="4629150" cy="10293350"/>
              </a:xfrm>
              <a:custGeom>
                <a:avLst/>
                <a:gdLst/>
                <a:ahLst/>
                <a:cxnLst/>
                <a:rect l="l" t="t" r="r" b="b"/>
                <a:pathLst>
                  <a:path w="4629150" h="10293350">
                    <a:moveTo>
                      <a:pt x="0" y="10293350"/>
                    </a:moveTo>
                    <a:lnTo>
                      <a:pt x="0" y="370332"/>
                    </a:lnTo>
                    <a:cubicBezTo>
                      <a:pt x="0" y="272114"/>
                      <a:pt x="39017" y="177918"/>
                      <a:pt x="108468" y="108468"/>
                    </a:cubicBezTo>
                    <a:cubicBezTo>
                      <a:pt x="177919" y="39017"/>
                      <a:pt x="272114" y="0"/>
                      <a:pt x="370332" y="0"/>
                    </a:cubicBezTo>
                    <a:lnTo>
                      <a:pt x="4258818" y="0"/>
                    </a:lnTo>
                    <a:cubicBezTo>
                      <a:pt x="4463347" y="0"/>
                      <a:pt x="4629150" y="165803"/>
                      <a:pt x="4629150" y="370332"/>
                    </a:cubicBezTo>
                    <a:lnTo>
                      <a:pt x="4629150" y="10293350"/>
                    </a:lnTo>
                    <a:close/>
                  </a:path>
                </a:pathLst>
              </a:custGeom>
              <a:solidFill>
                <a:srgbClr val="6CE5E8"/>
              </a:solidFill>
            </p:spPr>
            <p:txBody>
              <a:bodyPr/>
              <a:lstStyle/>
              <a:p>
                <a:endParaRPr lang="en-US"/>
              </a:p>
            </p:txBody>
          </p:sp>
        </p:grpSp>
      </p:grpSp>
      <p:pic>
        <p:nvPicPr>
          <p:cNvPr id="21" name="Picture 21"/>
          <p:cNvPicPr>
            <a:picLocks noChangeAspect="1"/>
          </p:cNvPicPr>
          <p:nvPr/>
        </p:nvPicPr>
        <p:blipFill>
          <a:blip r:embed="rId4"/>
          <a:srcRect l="46139" t="20420" r="25248"/>
          <a:stretch>
            <a:fillRect/>
          </a:stretch>
        </p:blipFill>
        <p:spPr>
          <a:xfrm>
            <a:off x="9053748" y="2439241"/>
            <a:ext cx="3530907" cy="6549042"/>
          </a:xfrm>
          <a:prstGeom prst="rect">
            <a:avLst/>
          </a:prstGeom>
        </p:spPr>
      </p:pic>
      <p:pic>
        <p:nvPicPr>
          <p:cNvPr id="22" name="Picture 22"/>
          <p:cNvPicPr>
            <a:picLocks noChangeAspect="1"/>
          </p:cNvPicPr>
          <p:nvPr/>
        </p:nvPicPr>
        <p:blipFill>
          <a:blip r:embed="rId5"/>
          <a:srcRect l="22262" t="988" r="48482" b="1205"/>
          <a:stretch>
            <a:fillRect/>
          </a:stretch>
        </p:blipFill>
        <p:spPr>
          <a:xfrm>
            <a:off x="13260650" y="1259205"/>
            <a:ext cx="3509498" cy="7729079"/>
          </a:xfrm>
          <a:prstGeom prst="rect">
            <a:avLst/>
          </a:prstGeom>
        </p:spPr>
      </p:pic>
      <p:sp>
        <p:nvSpPr>
          <p:cNvPr id="24" name="TextBox 24"/>
          <p:cNvSpPr txBox="1"/>
          <p:nvPr/>
        </p:nvSpPr>
        <p:spPr>
          <a:xfrm>
            <a:off x="9352927" y="1143000"/>
            <a:ext cx="2932548" cy="961390"/>
          </a:xfrm>
          <a:prstGeom prst="rect">
            <a:avLst/>
          </a:prstGeom>
        </p:spPr>
        <p:txBody>
          <a:bodyPr lIns="0" tIns="0" rIns="0" bIns="0" rtlCol="0" anchor="t">
            <a:spAutoFit/>
          </a:bodyPr>
          <a:lstStyle/>
          <a:p>
            <a:pPr marL="0" marR="0" lvl="0" indent="0" algn="l" defTabSz="914400" rtl="0" eaLnBrk="1" fontAlgn="auto" latinLnBrk="0" hangingPunct="1">
              <a:lnSpc>
                <a:spcPts val="7370"/>
              </a:lnSpc>
              <a:spcBef>
                <a:spcPts val="0"/>
              </a:spcBef>
              <a:spcAft>
                <a:spcPts val="0"/>
              </a:spcAft>
              <a:buClrTx/>
              <a:buSzTx/>
              <a:buFontTx/>
              <a:buNone/>
              <a:tabLst/>
              <a:defRPr/>
            </a:pPr>
            <a:r>
              <a:rPr kumimoji="0" lang="en-US" sz="6700" b="0" i="0" u="none" strike="noStrike" kern="1200" cap="none" spc="0" normalizeH="0" baseline="0" noProof="0" dirty="0">
                <a:ln>
                  <a:noFill/>
                </a:ln>
                <a:solidFill>
                  <a:srgbClr val="5271FF"/>
                </a:solidFill>
                <a:effectLst/>
                <a:uLnTx/>
                <a:uFillTx/>
                <a:latin typeface="Quicksand Bold"/>
                <a:ea typeface="+mn-ea"/>
                <a:cs typeface="+mn-cs"/>
              </a:rPr>
              <a:t>17%</a:t>
            </a:r>
          </a:p>
        </p:txBody>
      </p:sp>
      <p:sp>
        <p:nvSpPr>
          <p:cNvPr id="25" name="TextBox 25"/>
          <p:cNvSpPr txBox="1"/>
          <p:nvPr/>
        </p:nvSpPr>
        <p:spPr>
          <a:xfrm>
            <a:off x="14100823" y="-20320"/>
            <a:ext cx="1829152" cy="961390"/>
          </a:xfrm>
          <a:prstGeom prst="rect">
            <a:avLst/>
          </a:prstGeom>
        </p:spPr>
        <p:txBody>
          <a:bodyPr lIns="0" tIns="0" rIns="0" bIns="0" rtlCol="0" anchor="t">
            <a:spAutoFit/>
          </a:bodyPr>
          <a:lstStyle/>
          <a:p>
            <a:pPr marL="0" marR="0" lvl="0" indent="0" algn="l" defTabSz="914400" rtl="0" eaLnBrk="1" fontAlgn="auto" latinLnBrk="0" hangingPunct="1">
              <a:lnSpc>
                <a:spcPts val="7370"/>
              </a:lnSpc>
              <a:spcBef>
                <a:spcPts val="0"/>
              </a:spcBef>
              <a:spcAft>
                <a:spcPts val="0"/>
              </a:spcAft>
              <a:buClrTx/>
              <a:buSzTx/>
              <a:buFontTx/>
              <a:buNone/>
              <a:tabLst/>
              <a:defRPr/>
            </a:pPr>
            <a:r>
              <a:rPr kumimoji="0" lang="en-US" sz="6700" b="0" i="0" u="none" strike="noStrike" kern="1200" cap="none" spc="0" normalizeH="0" baseline="0" noProof="0" dirty="0">
                <a:ln>
                  <a:noFill/>
                </a:ln>
                <a:solidFill>
                  <a:srgbClr val="5271FF"/>
                </a:solidFill>
                <a:effectLst/>
                <a:uLnTx/>
                <a:uFillTx/>
                <a:latin typeface="Quicksand Bold"/>
                <a:ea typeface="+mn-ea"/>
                <a:cs typeface="+mn-cs"/>
              </a:rPr>
              <a:t>20%</a:t>
            </a:r>
          </a:p>
        </p:txBody>
      </p:sp>
      <p:sp>
        <p:nvSpPr>
          <p:cNvPr id="26" name="TextBox 26"/>
          <p:cNvSpPr txBox="1"/>
          <p:nvPr/>
        </p:nvSpPr>
        <p:spPr>
          <a:xfrm>
            <a:off x="9053748" y="2085340"/>
            <a:ext cx="6593975" cy="215899"/>
          </a:xfrm>
          <a:prstGeom prst="rect">
            <a:avLst/>
          </a:prstGeom>
        </p:spPr>
        <p:txBody>
          <a:bodyPr lIns="0" tIns="0" rIns="0" bIns="0" rtlCol="0" anchor="t">
            <a:spAutoFit/>
          </a:bodyPr>
          <a:lstStyle/>
          <a:p>
            <a:pPr marL="0" marR="0" lvl="0" indent="0" algn="l" defTabSz="914400" rtl="0" eaLnBrk="1" fontAlgn="auto" latinLnBrk="0" hangingPunct="1">
              <a:lnSpc>
                <a:spcPts val="1885"/>
              </a:lnSpc>
              <a:spcBef>
                <a:spcPts val="0"/>
              </a:spcBef>
              <a:spcAft>
                <a:spcPts val="0"/>
              </a:spcAft>
              <a:buClrTx/>
              <a:buSzTx/>
              <a:buFontTx/>
              <a:buNone/>
              <a:tabLst/>
              <a:defRPr/>
            </a:pPr>
            <a:r>
              <a:rPr kumimoji="0" lang="en-US" sz="1300" b="0" i="0" u="none" strike="noStrike" kern="1200" cap="none" spc="65" normalizeH="0" baseline="0" noProof="0" dirty="0">
                <a:ln>
                  <a:noFill/>
                </a:ln>
                <a:solidFill>
                  <a:srgbClr val="000000"/>
                </a:solidFill>
                <a:effectLst/>
                <a:uLnTx/>
                <a:uFillTx/>
                <a:latin typeface="Quicksand Bold"/>
                <a:ea typeface="+mn-ea"/>
                <a:cs typeface="+mn-cs"/>
              </a:rPr>
              <a:t>With hydropower being most prominent</a:t>
            </a:r>
          </a:p>
        </p:txBody>
      </p:sp>
      <p:sp>
        <p:nvSpPr>
          <p:cNvPr id="27" name="TextBox 27"/>
          <p:cNvSpPr txBox="1"/>
          <p:nvPr/>
        </p:nvSpPr>
        <p:spPr>
          <a:xfrm>
            <a:off x="13260650" y="922020"/>
            <a:ext cx="6593975" cy="215899"/>
          </a:xfrm>
          <a:prstGeom prst="rect">
            <a:avLst/>
          </a:prstGeom>
        </p:spPr>
        <p:txBody>
          <a:bodyPr lIns="0" tIns="0" rIns="0" bIns="0" rtlCol="0" anchor="t">
            <a:spAutoFit/>
          </a:bodyPr>
          <a:lstStyle/>
          <a:p>
            <a:pPr marL="0" marR="0" lvl="0" indent="0" algn="l" defTabSz="914400" rtl="0" eaLnBrk="1" fontAlgn="auto" latinLnBrk="0" hangingPunct="1">
              <a:lnSpc>
                <a:spcPts val="1885"/>
              </a:lnSpc>
              <a:spcBef>
                <a:spcPts val="0"/>
              </a:spcBef>
              <a:spcAft>
                <a:spcPts val="0"/>
              </a:spcAft>
              <a:buClrTx/>
              <a:buSzTx/>
              <a:buFontTx/>
              <a:buNone/>
              <a:tabLst/>
              <a:defRPr/>
            </a:pPr>
            <a:r>
              <a:rPr kumimoji="0" lang="en-US" sz="1300" b="0" i="0" u="none" strike="noStrike" kern="1200" cap="none" spc="65" normalizeH="0" baseline="0" noProof="0" dirty="0">
                <a:ln>
                  <a:noFill/>
                </a:ln>
                <a:solidFill>
                  <a:srgbClr val="000000"/>
                </a:solidFill>
                <a:effectLst/>
                <a:uLnTx/>
                <a:uFillTx/>
                <a:latin typeface="Quicksand Bold"/>
                <a:ea typeface="+mn-ea"/>
                <a:cs typeface="+mn-cs"/>
              </a:rPr>
              <a:t>With wind power being most prominent</a:t>
            </a:r>
          </a:p>
        </p:txBody>
      </p:sp>
      <p:sp>
        <p:nvSpPr>
          <p:cNvPr id="28" name="AutoShape 28"/>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29" name="AutoShape 29"/>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100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86" name="Rectangle 8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4008809" cy="10287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Rectangle 67"/>
          <p:cNvSpPr/>
          <p:nvPr/>
        </p:nvSpPr>
        <p:spPr>
          <a:xfrm>
            <a:off x="505070" y="3238500"/>
            <a:ext cx="7548232" cy="4806201"/>
          </a:xfrm>
          <a:prstGeom prst="rect">
            <a:avLst/>
          </a:prstGeom>
        </p:spPr>
        <p:txBody>
          <a:bodyPr vert="horz" lIns="137160" tIns="68580" rIns="137160" bIns="68580" rtlCol="0" anchor="b">
            <a:noAutofit/>
          </a:bodyPr>
          <a:lstStyle/>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alibri Light"/>
                <a:ea typeface="+mn-ea"/>
                <a:cs typeface="+mn-cs"/>
              </a:rPr>
              <a:t>U.S. utility-scale </a:t>
            </a:r>
            <a:r>
              <a:rPr kumimoji="0" lang="en-US" sz="8000" b="1" i="0" u="none" strike="noStrike" kern="1200" cap="none" spc="0" normalizeH="0" baseline="0" noProof="0" dirty="0">
                <a:ln>
                  <a:noFill/>
                </a:ln>
                <a:solidFill>
                  <a:schemeClr val="bg1"/>
                </a:solidFill>
                <a:effectLst/>
                <a:highlight>
                  <a:srgbClr val="FFFF00"/>
                </a:highlight>
                <a:uLnTx/>
                <a:uFillTx/>
                <a:latin typeface="Calibri Light"/>
                <a:ea typeface="+mn-ea"/>
                <a:cs typeface="+mn-cs"/>
              </a:rPr>
              <a:t>ELECTRICITY</a:t>
            </a:r>
            <a:r>
              <a:rPr kumimoji="0" lang="en-US" sz="8000" b="0" i="0" u="none" strike="noStrike" kern="1200" cap="none" spc="0" normalizeH="0" baseline="0" noProof="0" dirty="0">
                <a:ln>
                  <a:noFill/>
                </a:ln>
                <a:solidFill>
                  <a:prstClr val="white"/>
                </a:solidFill>
                <a:effectLst/>
                <a:uLnTx/>
                <a:uFillTx/>
                <a:latin typeface="Calibri Light"/>
                <a:ea typeface="+mn-ea"/>
                <a:cs typeface="+mn-cs"/>
              </a:rPr>
              <a:t> generation by energy source 2020 </a:t>
            </a:r>
          </a:p>
        </p:txBody>
      </p:sp>
      <p:sp>
        <p:nvSpPr>
          <p:cNvPr id="88" name="Rectangle 8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 y="6820380"/>
            <a:ext cx="5966460" cy="27432"/>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79BA38A-E4E1-4F8E-9F32-0D9B8C982BF2}"/>
              </a:ext>
            </a:extLst>
          </p:cNvPr>
          <p:cNvSpPr txBox="1"/>
          <p:nvPr/>
        </p:nvSpPr>
        <p:spPr>
          <a:xfrm>
            <a:off x="8053302" y="9866027"/>
            <a:ext cx="10482348"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https://www.eia.gov/energyexplained/electricity/electricity-in-the-us-generation-capacity-and-sales.php</a:t>
            </a:r>
          </a:p>
        </p:txBody>
      </p:sp>
      <p:graphicFrame>
        <p:nvGraphicFramePr>
          <p:cNvPr id="11" name="Chart 10">
            <a:extLst>
              <a:ext uri="{FF2B5EF4-FFF2-40B4-BE49-F238E27FC236}">
                <a16:creationId xmlns:a16="http://schemas.microsoft.com/office/drawing/2014/main" id="{D8728F84-1FA3-46EB-AB1B-B567DFA7E66B}"/>
              </a:ext>
            </a:extLst>
          </p:cNvPr>
          <p:cNvGraphicFramePr>
            <a:graphicFrameLocks/>
          </p:cNvGraphicFramePr>
          <p:nvPr>
            <p:extLst>
              <p:ext uri="{D42A27DB-BD31-4B8C-83A1-F6EECF244321}">
                <p14:modId xmlns:p14="http://schemas.microsoft.com/office/powerpoint/2010/main" val="536405719"/>
              </p:ext>
            </p:extLst>
          </p:nvPr>
        </p:nvGraphicFramePr>
        <p:xfrm>
          <a:off x="8053303" y="800101"/>
          <a:ext cx="9513154" cy="85344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605129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p:cNvSpPr/>
          <p:nvPr/>
        </p:nvSpPr>
        <p:spPr>
          <a:xfrm>
            <a:off x="10358523" y="3103519"/>
            <a:ext cx="7548232" cy="4806201"/>
          </a:xfrm>
          <a:prstGeom prst="rect">
            <a:avLst/>
          </a:prstGeom>
        </p:spPr>
        <p:txBody>
          <a:bodyPr vert="horz" lIns="137160" tIns="68580" rIns="137160" bIns="68580" rtlCol="0" anchor="b">
            <a:noAutofit/>
          </a:bodyPr>
          <a:lstStyle/>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alibri Light"/>
                <a:ea typeface="+mn-ea"/>
                <a:cs typeface="+mn-cs"/>
              </a:rPr>
              <a:t>U.S. utility-scale </a:t>
            </a:r>
            <a:r>
              <a:rPr kumimoji="0" lang="en-US" sz="8000" b="1" i="0" u="none" strike="noStrike" kern="1200" cap="none" spc="0" normalizeH="0" baseline="0" noProof="0" dirty="0">
                <a:ln>
                  <a:noFill/>
                </a:ln>
                <a:solidFill>
                  <a:prstClr val="black"/>
                </a:solidFill>
                <a:effectLst/>
                <a:highlight>
                  <a:srgbClr val="FFFF00"/>
                </a:highlight>
                <a:uLnTx/>
                <a:uFillTx/>
                <a:latin typeface="Calibri Light"/>
                <a:ea typeface="+mn-ea"/>
                <a:cs typeface="+mn-cs"/>
              </a:rPr>
              <a:t>ELECTRICITY</a:t>
            </a:r>
            <a:r>
              <a:rPr kumimoji="0" lang="en-US" sz="8000" b="0" i="0" u="none" strike="noStrike" kern="1200" cap="none" spc="0" normalizeH="0" baseline="0" noProof="0" dirty="0">
                <a:ln>
                  <a:noFill/>
                </a:ln>
                <a:solidFill>
                  <a:prstClr val="white"/>
                </a:solidFill>
                <a:effectLst/>
                <a:uLnTx/>
                <a:uFillTx/>
                <a:latin typeface="Calibri Light"/>
                <a:ea typeface="+mn-ea"/>
                <a:cs typeface="+mn-cs"/>
              </a:rPr>
              <a:t> generation by energy source 2020 </a:t>
            </a:r>
          </a:p>
        </p:txBody>
      </p:sp>
      <p:sp>
        <p:nvSpPr>
          <p:cNvPr id="21" name="TextBox 20">
            <a:extLst>
              <a:ext uri="{FF2B5EF4-FFF2-40B4-BE49-F238E27FC236}">
                <a16:creationId xmlns:a16="http://schemas.microsoft.com/office/drawing/2014/main" id="{779BA38A-E4E1-4F8E-9F32-0D9B8C982BF2}"/>
              </a:ext>
            </a:extLst>
          </p:cNvPr>
          <p:cNvSpPr txBox="1"/>
          <p:nvPr/>
        </p:nvSpPr>
        <p:spPr>
          <a:xfrm>
            <a:off x="8053302" y="9866027"/>
            <a:ext cx="10482348"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https://www.eia.gov/energyexplained/electricity/electricity-in-the-us-generation-capacity-and-sales.php</a:t>
            </a:r>
          </a:p>
        </p:txBody>
      </p:sp>
      <p:sp>
        <p:nvSpPr>
          <p:cNvPr id="9" name="Rectangle 8">
            <a:extLst>
              <a:ext uri="{FF2B5EF4-FFF2-40B4-BE49-F238E27FC236}">
                <a16:creationId xmlns:a16="http://schemas.microsoft.com/office/drawing/2014/main" id="{71016A88-0071-41FB-9E11-22E61918E932}"/>
              </a:ext>
            </a:extLst>
          </p:cNvPr>
          <p:cNvSpPr/>
          <p:nvPr/>
        </p:nvSpPr>
        <p:spPr>
          <a:xfrm>
            <a:off x="721544" y="3013777"/>
            <a:ext cx="7548232" cy="4806201"/>
          </a:xfrm>
          <a:prstGeom prst="rect">
            <a:avLst/>
          </a:prstGeom>
        </p:spPr>
        <p:txBody>
          <a:bodyPr vert="horz" lIns="137160" tIns="68580" rIns="137160" bIns="68580" rtlCol="0" anchor="b">
            <a:noAutofit/>
          </a:bodyPr>
          <a:lstStyle/>
          <a:p>
            <a:pPr defTabSz="1371600">
              <a:lnSpc>
                <a:spcPct val="90000"/>
              </a:lnSpc>
              <a:spcBef>
                <a:spcPct val="0"/>
              </a:spcBef>
              <a:spcAft>
                <a:spcPts val="900"/>
              </a:spcAft>
              <a:defRPr/>
            </a:pPr>
            <a:r>
              <a:rPr lang="en-US" sz="8000" dirty="0">
                <a:solidFill>
                  <a:prstClr val="white"/>
                </a:solidFill>
                <a:latin typeface="Calibri Light"/>
              </a:rPr>
              <a:t>U.S. </a:t>
            </a:r>
          </a:p>
          <a:p>
            <a:pPr defTabSz="1371600">
              <a:lnSpc>
                <a:spcPct val="90000"/>
              </a:lnSpc>
              <a:spcBef>
                <a:spcPct val="0"/>
              </a:spcBef>
              <a:spcAft>
                <a:spcPts val="900"/>
              </a:spcAft>
              <a:defRPr/>
            </a:pPr>
            <a:r>
              <a:rPr lang="en-US" sz="8000" dirty="0">
                <a:solidFill>
                  <a:prstClr val="white"/>
                </a:solidFill>
                <a:latin typeface="Calibri Light"/>
              </a:rPr>
              <a:t>primary </a:t>
            </a:r>
            <a:r>
              <a:rPr lang="en-US" sz="8000" dirty="0">
                <a:solidFill>
                  <a:schemeClr val="bg1"/>
                </a:solidFill>
                <a:highlight>
                  <a:srgbClr val="FFFF00"/>
                </a:highlight>
                <a:latin typeface="Calibri Light"/>
              </a:rPr>
              <a:t>ENERGY</a:t>
            </a:r>
            <a:r>
              <a:rPr lang="en-US" sz="8000" dirty="0">
                <a:solidFill>
                  <a:prstClr val="white"/>
                </a:solidFill>
                <a:latin typeface="Calibri Light"/>
              </a:rPr>
              <a:t> consumption </a:t>
            </a:r>
          </a:p>
          <a:p>
            <a:pPr defTabSz="1371600">
              <a:lnSpc>
                <a:spcPct val="90000"/>
              </a:lnSpc>
              <a:spcBef>
                <a:spcPct val="0"/>
              </a:spcBef>
              <a:spcAft>
                <a:spcPts val="900"/>
              </a:spcAft>
              <a:defRPr/>
            </a:pPr>
            <a:r>
              <a:rPr lang="en-US" sz="8000" dirty="0">
                <a:solidFill>
                  <a:prstClr val="white"/>
                </a:solidFill>
                <a:latin typeface="Calibri Light"/>
              </a:rPr>
              <a:t>by energy source 2020 </a:t>
            </a:r>
          </a:p>
        </p:txBody>
      </p:sp>
      <p:cxnSp>
        <p:nvCxnSpPr>
          <p:cNvPr id="3" name="Straight Connector 2">
            <a:extLst>
              <a:ext uri="{FF2B5EF4-FFF2-40B4-BE49-F238E27FC236}">
                <a16:creationId xmlns:a16="http://schemas.microsoft.com/office/drawing/2014/main" id="{A58AF7E1-5524-4A28-BB86-AD0C3362E25F}"/>
              </a:ext>
            </a:extLst>
          </p:cNvPr>
          <p:cNvCxnSpPr/>
          <p:nvPr/>
        </p:nvCxnSpPr>
        <p:spPr>
          <a:xfrm>
            <a:off x="8839200" y="1181100"/>
            <a:ext cx="0" cy="72390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7E738A4-0D3C-4AAB-91EA-F2754CC9BC3D}"/>
              </a:ext>
            </a:extLst>
          </p:cNvPr>
          <p:cNvSpPr txBox="1"/>
          <p:nvPr/>
        </p:nvSpPr>
        <p:spPr>
          <a:xfrm>
            <a:off x="908534" y="8191500"/>
            <a:ext cx="7548229" cy="1015663"/>
          </a:xfrm>
          <a:prstGeom prst="rect">
            <a:avLst/>
          </a:prstGeom>
          <a:solidFill>
            <a:srgbClr val="92D050"/>
          </a:solidFill>
        </p:spPr>
        <p:txBody>
          <a:bodyPr wrap="square" rtlCol="0">
            <a:spAutoFit/>
          </a:bodyPr>
          <a:lstStyle/>
          <a:p>
            <a:r>
              <a:rPr lang="en-US" sz="6000" i="1" dirty="0"/>
              <a:t>12</a:t>
            </a:r>
            <a:r>
              <a:rPr lang="en-US" sz="3600" i="1" dirty="0">
                <a:solidFill>
                  <a:prstClr val="white"/>
                </a:solidFill>
                <a:latin typeface="Calibri Light"/>
              </a:rPr>
              <a:t>% from renewable energy sources</a:t>
            </a:r>
          </a:p>
        </p:txBody>
      </p:sp>
      <p:sp>
        <p:nvSpPr>
          <p:cNvPr id="14" name="TextBox 13">
            <a:extLst>
              <a:ext uri="{FF2B5EF4-FFF2-40B4-BE49-F238E27FC236}">
                <a16:creationId xmlns:a16="http://schemas.microsoft.com/office/drawing/2014/main" id="{ABBA8444-5A6B-47C2-A4F3-1CF2F6AD7247}"/>
              </a:ext>
            </a:extLst>
          </p:cNvPr>
          <p:cNvSpPr txBox="1"/>
          <p:nvPr/>
        </p:nvSpPr>
        <p:spPr>
          <a:xfrm>
            <a:off x="9831239" y="8191499"/>
            <a:ext cx="7548229" cy="1015663"/>
          </a:xfrm>
          <a:prstGeom prst="rect">
            <a:avLst/>
          </a:prstGeom>
          <a:solidFill>
            <a:srgbClr val="92D050"/>
          </a:solidFill>
        </p:spPr>
        <p:txBody>
          <a:bodyPr wrap="square" rtlCol="0">
            <a:spAutoFit/>
          </a:bodyPr>
          <a:lstStyle/>
          <a:p>
            <a:r>
              <a:rPr lang="en-US" sz="6000" i="1" dirty="0"/>
              <a:t>20</a:t>
            </a:r>
            <a:r>
              <a:rPr lang="en-US" sz="3600" i="1" dirty="0">
                <a:solidFill>
                  <a:prstClr val="white"/>
                </a:solidFill>
                <a:latin typeface="Calibri Light"/>
              </a:rPr>
              <a:t>% from renewable energy sources</a:t>
            </a:r>
          </a:p>
        </p:txBody>
      </p:sp>
      <p:sp>
        <p:nvSpPr>
          <p:cNvPr id="5" name="Arrow: Down 4">
            <a:extLst>
              <a:ext uri="{FF2B5EF4-FFF2-40B4-BE49-F238E27FC236}">
                <a16:creationId xmlns:a16="http://schemas.microsoft.com/office/drawing/2014/main" id="{2E88BA92-96E3-4F48-BED5-90D71FB3CD41}"/>
              </a:ext>
            </a:extLst>
          </p:cNvPr>
          <p:cNvSpPr/>
          <p:nvPr/>
        </p:nvSpPr>
        <p:spPr>
          <a:xfrm>
            <a:off x="5638800" y="1866900"/>
            <a:ext cx="1066799" cy="114687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E7D98434-2C32-47C9-B4DB-AFE08D29671F}"/>
              </a:ext>
            </a:extLst>
          </p:cNvPr>
          <p:cNvSpPr/>
          <p:nvPr/>
        </p:nvSpPr>
        <p:spPr>
          <a:xfrm rot="19500884">
            <a:off x="9408625" y="2592738"/>
            <a:ext cx="1066799" cy="114687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37298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E21ABF-B9B2-4647-B92F-7482FA7EC331}"/>
              </a:ext>
            </a:extLst>
          </p:cNvPr>
          <p:cNvSpPr/>
          <p:nvPr/>
        </p:nvSpPr>
        <p:spPr>
          <a:xfrm>
            <a:off x="685800" y="-571500"/>
            <a:ext cx="16030330" cy="4806201"/>
          </a:xfrm>
          <a:prstGeom prst="rect">
            <a:avLst/>
          </a:prstGeom>
        </p:spPr>
        <p:txBody>
          <a:bodyPr vert="horz" lIns="137160" tIns="68580" rIns="137160" bIns="68580" rtlCol="0" anchor="b">
            <a:noAutofit/>
          </a:bodyPr>
          <a:lstStyle/>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alibri Light"/>
                <a:ea typeface="+mn-ea"/>
                <a:cs typeface="+mn-cs"/>
              </a:rPr>
              <a:t>Electricity is a secondary source of</a:t>
            </a:r>
          </a:p>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alibri Light"/>
                <a:ea typeface="+mn-ea"/>
                <a:cs typeface="+mn-cs"/>
              </a:rPr>
              <a:t>energy.</a:t>
            </a:r>
          </a:p>
        </p:txBody>
      </p:sp>
      <p:sp>
        <p:nvSpPr>
          <p:cNvPr id="3" name="Rectangle 2">
            <a:extLst>
              <a:ext uri="{FF2B5EF4-FFF2-40B4-BE49-F238E27FC236}">
                <a16:creationId xmlns:a16="http://schemas.microsoft.com/office/drawing/2014/main" id="{80030711-6BCE-4875-B9B0-570878091A27}"/>
              </a:ext>
            </a:extLst>
          </p:cNvPr>
          <p:cNvSpPr/>
          <p:nvPr/>
        </p:nvSpPr>
        <p:spPr>
          <a:xfrm>
            <a:off x="659296" y="3086100"/>
            <a:ext cx="16030330" cy="4806201"/>
          </a:xfrm>
          <a:prstGeom prst="rect">
            <a:avLst/>
          </a:prstGeom>
        </p:spPr>
        <p:txBody>
          <a:bodyPr vert="horz" lIns="137160" tIns="68580" rIns="137160" bIns="68580" rtlCol="0" anchor="b">
            <a:noAutofit/>
          </a:bodyPr>
          <a:lstStyle/>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alibri Light"/>
                <a:ea typeface="+mn-ea"/>
                <a:cs typeface="+mn-cs"/>
              </a:rPr>
              <a:t>All electricity is energy, but not all energy is electricity.</a:t>
            </a:r>
          </a:p>
        </p:txBody>
      </p:sp>
    </p:spTree>
    <p:custDataLst>
      <p:tags r:id="rId2"/>
    </p:custDataLst>
    <p:extLst>
      <p:ext uri="{BB962C8B-B14F-4D97-AF65-F5344CB8AC3E}">
        <p14:creationId xmlns:p14="http://schemas.microsoft.com/office/powerpoint/2010/main" val="1006748891"/>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17126" y="-36487"/>
            <a:ext cx="3900533" cy="10323487"/>
          </a:xfrm>
          <a:prstGeom prst="rect">
            <a:avLst/>
          </a:prstGeom>
          <a:solidFill>
            <a:srgbClr val="FAB919"/>
          </a:solidFill>
        </p:spPr>
        <p:txBody>
          <a:bodyPr/>
          <a:lstStyle/>
          <a:p>
            <a:endParaRPr lang="en-US"/>
          </a:p>
        </p:txBody>
      </p:sp>
      <p:sp>
        <p:nvSpPr>
          <p:cNvPr id="3" name="TextBox 3"/>
          <p:cNvSpPr txBox="1"/>
          <p:nvPr/>
        </p:nvSpPr>
        <p:spPr>
          <a:xfrm>
            <a:off x="7669293" y="1028700"/>
            <a:ext cx="8732820" cy="2025170"/>
          </a:xfrm>
          <a:prstGeom prst="rect">
            <a:avLst/>
          </a:prstGeom>
        </p:spPr>
        <p:txBody>
          <a:bodyPr lIns="0" tIns="0" rIns="0" bIns="0" rtlCol="0" anchor="t">
            <a:spAutoFit/>
          </a:bodyPr>
          <a:lstStyle/>
          <a:p>
            <a:pPr algn="l">
              <a:lnSpc>
                <a:spcPts val="8250"/>
              </a:lnSpc>
            </a:pPr>
            <a:r>
              <a:rPr lang="en-US" sz="4800" dirty="0">
                <a:solidFill>
                  <a:schemeClr val="bg1"/>
                </a:solidFill>
                <a:latin typeface="Quicksand Bold"/>
              </a:rPr>
              <a:t>RHODE ISLAND'S RENEWABLE ENERGY RESOURCES</a:t>
            </a:r>
          </a:p>
        </p:txBody>
      </p:sp>
      <p:sp>
        <p:nvSpPr>
          <p:cNvPr id="4" name="TextBox 4"/>
          <p:cNvSpPr txBox="1"/>
          <p:nvPr/>
        </p:nvSpPr>
        <p:spPr>
          <a:xfrm>
            <a:off x="7669293" y="4000500"/>
            <a:ext cx="10494085" cy="4832092"/>
          </a:xfrm>
          <a:prstGeom prst="rect">
            <a:avLst/>
          </a:prstGeom>
        </p:spPr>
        <p:txBody>
          <a:bodyPr wrap="square" lIns="0" tIns="0" rIns="0" bIns="0" rtlCol="0" anchor="t">
            <a:spAutoFit/>
          </a:bodyPr>
          <a:lstStyle/>
          <a:p>
            <a:pPr marL="485775" lvl="1" indent="-242888" algn="l">
              <a:buFont typeface="Arial"/>
              <a:buChar char="•"/>
            </a:pPr>
            <a:r>
              <a:rPr lang="en-US" sz="2300" spc="115" dirty="0">
                <a:solidFill>
                  <a:schemeClr val="bg1"/>
                </a:solidFill>
                <a:latin typeface="Quicksand Bold"/>
              </a:rPr>
              <a:t>I</a:t>
            </a:r>
            <a:r>
              <a:rPr lang="en-US" sz="2300" spc="114" dirty="0">
                <a:solidFill>
                  <a:schemeClr val="bg1"/>
                </a:solidFill>
                <a:latin typeface="Quicksand Bold"/>
              </a:rPr>
              <a:t>n 2019 about </a:t>
            </a:r>
            <a:r>
              <a:rPr lang="en-US" sz="8000" spc="114" dirty="0">
                <a:solidFill>
                  <a:schemeClr val="bg1"/>
                </a:solidFill>
                <a:latin typeface="Quicksand Bold"/>
              </a:rPr>
              <a:t>9% </a:t>
            </a:r>
            <a:r>
              <a:rPr lang="en-US" sz="2300" spc="114" dirty="0">
                <a:solidFill>
                  <a:schemeClr val="bg1"/>
                </a:solidFill>
                <a:latin typeface="Quicksand Bold"/>
              </a:rPr>
              <a:t>of Rhode Island’s in-state electricity came from renewable resources. </a:t>
            </a:r>
          </a:p>
          <a:p>
            <a:pPr marL="485775" lvl="1" indent="-242888" algn="l">
              <a:buFont typeface="Arial"/>
              <a:buChar char="•"/>
            </a:pPr>
            <a:endParaRPr lang="en-US" sz="2300" spc="114" dirty="0">
              <a:solidFill>
                <a:schemeClr val="bg1"/>
              </a:solidFill>
              <a:latin typeface="Quicksand Bold"/>
            </a:endParaRPr>
          </a:p>
          <a:p>
            <a:pPr marL="485775" lvl="1" indent="-242888" algn="l">
              <a:buFont typeface="Arial"/>
              <a:buChar char="•"/>
            </a:pPr>
            <a:r>
              <a:rPr lang="en-US" sz="2300" spc="114" dirty="0">
                <a:solidFill>
                  <a:schemeClr val="bg1"/>
                </a:solidFill>
                <a:latin typeface="Quicksand Bold"/>
              </a:rPr>
              <a:t>In 2020 </a:t>
            </a:r>
            <a:r>
              <a:rPr lang="en-US" sz="9600" spc="114" dirty="0">
                <a:solidFill>
                  <a:schemeClr val="bg1"/>
                </a:solidFill>
                <a:latin typeface="Quicksand Bold"/>
              </a:rPr>
              <a:t>12%</a:t>
            </a:r>
            <a:r>
              <a:rPr lang="en-US" sz="2300" spc="114" dirty="0">
                <a:solidFill>
                  <a:schemeClr val="bg1"/>
                </a:solidFill>
                <a:latin typeface="Quicksand Bold"/>
              </a:rPr>
              <a:t> of Rhode Island’s in-state electricity came from renewable resources. </a:t>
            </a:r>
          </a:p>
          <a:p>
            <a:pPr marL="485775" lvl="1" indent="-242888" algn="l">
              <a:buFont typeface="Arial"/>
              <a:buChar char="•"/>
            </a:pPr>
            <a:endParaRPr lang="en-US" sz="2300" spc="114" dirty="0">
              <a:solidFill>
                <a:schemeClr val="bg1"/>
              </a:solidFill>
              <a:latin typeface="Quicksand Bold"/>
            </a:endParaRPr>
          </a:p>
          <a:p>
            <a:pPr algn="l"/>
            <a:endParaRPr lang="en-US" sz="2300" spc="114" dirty="0">
              <a:solidFill>
                <a:schemeClr val="bg1"/>
              </a:solidFill>
              <a:latin typeface="Quicksand Bold"/>
            </a:endParaRPr>
          </a:p>
          <a:p>
            <a:pPr marL="496570" lvl="1" indent="-248285" algn="l">
              <a:buFont typeface="Arial"/>
              <a:buChar char="•"/>
            </a:pPr>
            <a:r>
              <a:rPr lang="en-US" sz="2300" spc="115" dirty="0">
                <a:solidFill>
                  <a:schemeClr val="bg1"/>
                </a:solidFill>
                <a:latin typeface="Quicksand Bold"/>
              </a:rPr>
              <a:t>Home of America’s first operational offshore wind farm</a:t>
            </a:r>
            <a:r>
              <a:rPr lang="en-US" sz="2300" spc="115" dirty="0">
                <a:solidFill>
                  <a:srgbClr val="FAB919"/>
                </a:solidFill>
                <a:latin typeface="Quicksand Bold"/>
              </a:rPr>
              <a:t>.</a:t>
            </a:r>
          </a:p>
        </p:txBody>
      </p:sp>
      <p:sp>
        <p:nvSpPr>
          <p:cNvPr id="5" name="AutoShape 5"/>
          <p:cNvSpPr/>
          <p:nvPr/>
        </p:nvSpPr>
        <p:spPr>
          <a:xfrm>
            <a:off x="6863267" y="3695700"/>
            <a:ext cx="10494085" cy="74676"/>
          </a:xfrm>
          <a:prstGeom prst="rect">
            <a:avLst/>
          </a:prstGeom>
          <a:solidFill>
            <a:srgbClr val="FAB919"/>
          </a:solidFill>
        </p:spPr>
        <p:txBody>
          <a:bodyPr/>
          <a:lstStyle/>
          <a:p>
            <a:endParaRPr lang="en-US"/>
          </a:p>
        </p:txBody>
      </p:sp>
      <p:pic>
        <p:nvPicPr>
          <p:cNvPr id="6" name="Picture 6"/>
          <p:cNvPicPr>
            <a:picLocks noChangeAspect="1"/>
          </p:cNvPicPr>
          <p:nvPr/>
        </p:nvPicPr>
        <p:blipFill>
          <a:blip r:embed="rId4"/>
          <a:srcRect l="20502" r="27688"/>
          <a:stretch>
            <a:fillRect/>
          </a:stretch>
        </p:blipFill>
        <p:spPr>
          <a:xfrm>
            <a:off x="1028700" y="1028700"/>
            <a:ext cx="6484576" cy="8229600"/>
          </a:xfrm>
          <a:prstGeom prst="rect">
            <a:avLst/>
          </a:prstGeom>
        </p:spPr>
      </p:pic>
      <p:sp>
        <p:nvSpPr>
          <p:cNvPr id="7" name="AutoShape 7"/>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8" name="AutoShape 8"/>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grpSp>
        <p:nvGrpSpPr>
          <p:cNvPr id="2" name="Group 2"/>
          <p:cNvGrpSpPr/>
          <p:nvPr/>
        </p:nvGrpSpPr>
        <p:grpSpPr>
          <a:xfrm>
            <a:off x="9100311" y="2"/>
            <a:ext cx="87378" cy="10286998"/>
            <a:chOff x="-1" y="1720107"/>
            <a:chExt cx="116503" cy="13715997"/>
          </a:xfrm>
        </p:grpSpPr>
        <p:sp>
          <p:nvSpPr>
            <p:cNvPr id="3" name="AutoShape 3"/>
            <p:cNvSpPr/>
            <p:nvPr/>
          </p:nvSpPr>
          <p:spPr>
            <a:xfrm rot="5400000">
              <a:off x="-1233601" y="14086000"/>
              <a:ext cx="2583704" cy="116503"/>
            </a:xfrm>
            <a:prstGeom prst="rect">
              <a:avLst/>
            </a:prstGeom>
            <a:solidFill>
              <a:srgbClr val="FFCC37"/>
            </a:solidFill>
          </p:spPr>
          <p:txBody>
            <a:bodyPr/>
            <a:lstStyle/>
            <a:p>
              <a:endParaRPr lang="en-US"/>
            </a:p>
          </p:txBody>
        </p:sp>
        <p:sp>
          <p:nvSpPr>
            <p:cNvPr id="4" name="AutoShape 4"/>
            <p:cNvSpPr/>
            <p:nvPr/>
          </p:nvSpPr>
          <p:spPr>
            <a:xfrm rot="5400000">
              <a:off x="-1198092" y="2918200"/>
              <a:ext cx="2512687" cy="116501"/>
            </a:xfrm>
            <a:prstGeom prst="rect">
              <a:avLst/>
            </a:prstGeom>
            <a:solidFill>
              <a:srgbClr val="FFCC37"/>
            </a:solidFill>
          </p:spPr>
          <p:txBody>
            <a:bodyPr/>
            <a:lstStyle/>
            <a:p>
              <a:endParaRPr lang="en-US"/>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20593" y="2357198"/>
            <a:ext cx="1667540" cy="236530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72968" y="2357198"/>
            <a:ext cx="1667540" cy="236530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33813" y="5726453"/>
            <a:ext cx="2016220" cy="210296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05238" y="5688353"/>
            <a:ext cx="2016220" cy="2102968"/>
          </a:xfrm>
          <a:prstGeom prst="rect">
            <a:avLst/>
          </a:prstGeom>
        </p:spPr>
      </p:pic>
      <p:sp>
        <p:nvSpPr>
          <p:cNvPr id="9" name="TextBox 9"/>
          <p:cNvSpPr txBox="1"/>
          <p:nvPr/>
        </p:nvSpPr>
        <p:spPr>
          <a:xfrm>
            <a:off x="1758639" y="2475269"/>
            <a:ext cx="5736532" cy="5245100"/>
          </a:xfrm>
          <a:prstGeom prst="rect">
            <a:avLst/>
          </a:prstGeom>
        </p:spPr>
        <p:txBody>
          <a:bodyPr lIns="0" tIns="0" rIns="0" bIns="0" rtlCol="0" anchor="t">
            <a:spAutoFit/>
          </a:bodyPr>
          <a:lstStyle/>
          <a:p>
            <a:pPr algn="ctr">
              <a:lnSpc>
                <a:spcPts val="5199"/>
              </a:lnSpc>
            </a:pPr>
            <a:r>
              <a:rPr lang="en-US" sz="3999" spc="199">
                <a:solidFill>
                  <a:srgbClr val="FFFDF5"/>
                </a:solidFill>
                <a:latin typeface="Quicksand Bold"/>
              </a:rPr>
              <a:t>Rhode Island has renewable energy standards in place to increase the amount of renewable energy used by retail electricity providers over time.</a:t>
            </a:r>
          </a:p>
        </p:txBody>
      </p:sp>
      <p:sp>
        <p:nvSpPr>
          <p:cNvPr id="10" name="TextBox 10"/>
          <p:cNvSpPr txBox="1"/>
          <p:nvPr/>
        </p:nvSpPr>
        <p:spPr>
          <a:xfrm>
            <a:off x="10520380" y="2861032"/>
            <a:ext cx="6738920" cy="897890"/>
          </a:xfrm>
          <a:prstGeom prst="rect">
            <a:avLst/>
          </a:prstGeom>
        </p:spPr>
        <p:txBody>
          <a:bodyPr lIns="0" tIns="0" rIns="0" bIns="0" rtlCol="0" anchor="t">
            <a:spAutoFit/>
          </a:bodyPr>
          <a:lstStyle/>
          <a:p>
            <a:pPr algn="ctr">
              <a:lnSpc>
                <a:spcPts val="3519"/>
              </a:lnSpc>
            </a:pPr>
            <a:r>
              <a:rPr lang="en-US" sz="3199" dirty="0">
                <a:solidFill>
                  <a:schemeClr val="bg1"/>
                </a:solidFill>
                <a:latin typeface="Quicksand Bold"/>
              </a:rPr>
              <a:t>WHAT DO YOU THINK THIS WILL RESULT IN AND WHY?</a:t>
            </a:r>
          </a:p>
        </p:txBody>
      </p:sp>
      <p:sp>
        <p:nvSpPr>
          <p:cNvPr id="11" name="TextBox 11"/>
          <p:cNvSpPr txBox="1"/>
          <p:nvPr/>
        </p:nvSpPr>
        <p:spPr>
          <a:xfrm>
            <a:off x="10520380" y="5482212"/>
            <a:ext cx="6738920" cy="1346522"/>
          </a:xfrm>
          <a:prstGeom prst="rect">
            <a:avLst/>
          </a:prstGeom>
        </p:spPr>
        <p:txBody>
          <a:bodyPr lIns="0" tIns="0" rIns="0" bIns="0" rtlCol="0" anchor="t">
            <a:spAutoFit/>
          </a:bodyPr>
          <a:lstStyle/>
          <a:p>
            <a:pPr algn="ctr">
              <a:lnSpc>
                <a:spcPts val="3519"/>
              </a:lnSpc>
            </a:pPr>
            <a:r>
              <a:rPr lang="en-US" sz="3199" dirty="0">
                <a:solidFill>
                  <a:schemeClr val="bg1"/>
                </a:solidFill>
                <a:latin typeface="Quicksand Bold"/>
              </a:rPr>
              <a:t>WHY DO YOU THINK THAT RHODE ISLAND USES PRIMARILY SOLAR AND WIND FOR ITS RENEWABLE ENERGY?</a:t>
            </a:r>
          </a:p>
        </p:txBody>
      </p:sp>
      <p:sp>
        <p:nvSpPr>
          <p:cNvPr id="12" name="AutoShape 12"/>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3" name="AutoShape 13"/>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Birds flying over water&#10;&#10;Description automatically generated with medium confidence">
            <a:hlinkClick r:id="rId4"/>
            <a:extLst>
              <a:ext uri="{FF2B5EF4-FFF2-40B4-BE49-F238E27FC236}">
                <a16:creationId xmlns:a16="http://schemas.microsoft.com/office/drawing/2014/main" id="{8FDA4F04-0060-454C-80A7-DBD39C1A57E2}"/>
              </a:ext>
            </a:extLst>
          </p:cNvPr>
          <p:cNvPicPr>
            <a:picLocks noChangeAspect="1"/>
          </p:cNvPicPr>
          <p:nvPr/>
        </p:nvPicPr>
        <p:blipFill rotWithShape="1">
          <a:blip r:embed="rId5"/>
          <a:srcRect t="10782" b="10546"/>
          <a:stretch/>
        </p:blipFill>
        <p:spPr>
          <a:xfrm rot="21600000">
            <a:off x="20" y="10"/>
            <a:ext cx="18287980" cy="10286990"/>
          </a:xfrm>
          <a:prstGeom prst="rect">
            <a:avLst/>
          </a:prstGeom>
        </p:spPr>
      </p:pic>
      <p:sp>
        <p:nvSpPr>
          <p:cNvPr id="38" name="Rectangle 3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708EE2F-6AF8-4A16-86E9-D9FF9C13D41E}"/>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900"/>
              </a:spcAft>
              <a:defRPr/>
            </a:pPr>
            <a:r>
              <a:rPr lang="en-US" sz="4200">
                <a:solidFill>
                  <a:schemeClr val="tx1">
                    <a:lumMod val="85000"/>
                    <a:lumOff val="15000"/>
                  </a:schemeClr>
                </a:solidFill>
                <a:latin typeface="+mj-lt"/>
                <a:ea typeface="+mj-ea"/>
                <a:cs typeface="+mj-cs"/>
              </a:rPr>
              <a:t>Block Island Wind Farm in Rhode Island is America’s first offshore wind farm</a:t>
            </a:r>
          </a:p>
        </p:txBody>
      </p:sp>
      <p:cxnSp>
        <p:nvCxnSpPr>
          <p:cNvPr id="40" name="Straight Connector 3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0" name="Graphic 9" descr="Pinch Zoom In with solid fill">
            <a:extLst>
              <a:ext uri="{FF2B5EF4-FFF2-40B4-BE49-F238E27FC236}">
                <a16:creationId xmlns:a16="http://schemas.microsoft.com/office/drawing/2014/main" id="{C8853218-4F79-43DD-B7A7-41454BD85C6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233" t="11628"/>
          <a:stretch/>
        </p:blipFill>
        <p:spPr>
          <a:xfrm>
            <a:off x="17006888" y="9107028"/>
            <a:ext cx="990600" cy="1254758"/>
          </a:xfrm>
          <a:prstGeom prst="rect">
            <a:avLst/>
          </a:prstGeom>
        </p:spPr>
      </p:pic>
    </p:spTree>
    <p:custDataLst>
      <p:tags r:id="rId1"/>
    </p:custDataLst>
    <p:extLst>
      <p:ext uri="{BB962C8B-B14F-4D97-AF65-F5344CB8AC3E}">
        <p14:creationId xmlns:p14="http://schemas.microsoft.com/office/powerpoint/2010/main" val="3278129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17126" y="-36487"/>
            <a:ext cx="18304885" cy="1260542"/>
          </a:xfrm>
          <a:prstGeom prst="rect">
            <a:avLst/>
          </a:prstGeom>
          <a:solidFill>
            <a:srgbClr val="5271FF"/>
          </a:solidFill>
        </p:spPr>
        <p:txBody>
          <a:bodyPr/>
          <a:lstStyle/>
          <a:p>
            <a:endParaRPr lang="en-US"/>
          </a:p>
        </p:txBody>
      </p:sp>
      <p:sp>
        <p:nvSpPr>
          <p:cNvPr id="3" name="AutoShape 3"/>
          <p:cNvSpPr/>
          <p:nvPr/>
        </p:nvSpPr>
        <p:spPr>
          <a:xfrm>
            <a:off x="-17126" y="622618"/>
            <a:ext cx="1651936" cy="87376"/>
          </a:xfrm>
          <a:prstGeom prst="rect">
            <a:avLst/>
          </a:prstGeom>
          <a:solidFill>
            <a:srgbClr val="FFCC37"/>
          </a:solidFill>
        </p:spPr>
        <p:txBody>
          <a:bodyPr/>
          <a:lstStyle/>
          <a:p>
            <a:endParaRPr lang="en-US"/>
          </a:p>
        </p:txBody>
      </p:sp>
      <p:sp>
        <p:nvSpPr>
          <p:cNvPr id="4" name="AutoShape 4"/>
          <p:cNvSpPr/>
          <p:nvPr/>
        </p:nvSpPr>
        <p:spPr>
          <a:xfrm>
            <a:off x="16653192" y="647700"/>
            <a:ext cx="1634568" cy="87376"/>
          </a:xfrm>
          <a:prstGeom prst="rect">
            <a:avLst/>
          </a:prstGeom>
          <a:solidFill>
            <a:srgbClr val="FFCC37"/>
          </a:solidFill>
        </p:spPr>
        <p:txBody>
          <a:bodyPr/>
          <a:lstStyle/>
          <a:p>
            <a:endParaRPr lang="en-US"/>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1979">
            <a:off x="15004926" y="2071968"/>
            <a:ext cx="2687391" cy="2694126"/>
          </a:xfrm>
          <a:prstGeom prst="rect">
            <a:avLst/>
          </a:prstGeom>
        </p:spPr>
      </p:pic>
      <p:sp>
        <p:nvSpPr>
          <p:cNvPr id="6" name="TextBox 6"/>
          <p:cNvSpPr txBox="1"/>
          <p:nvPr/>
        </p:nvSpPr>
        <p:spPr>
          <a:xfrm>
            <a:off x="318207" y="5844093"/>
            <a:ext cx="16601586" cy="3732530"/>
          </a:xfrm>
          <a:prstGeom prst="rect">
            <a:avLst/>
          </a:prstGeom>
        </p:spPr>
        <p:txBody>
          <a:bodyPr lIns="0" tIns="0" rIns="0" bIns="0" rtlCol="0" anchor="t">
            <a:spAutoFit/>
          </a:bodyPr>
          <a:lstStyle/>
          <a:p>
            <a:pPr marL="647700" lvl="1" indent="-323850">
              <a:lnSpc>
                <a:spcPts val="3300"/>
              </a:lnSpc>
              <a:buFont typeface="Arial"/>
              <a:buChar char="•"/>
            </a:pPr>
            <a:r>
              <a:rPr lang="en-US" sz="3000" dirty="0">
                <a:solidFill>
                  <a:srgbClr val="000000"/>
                </a:solidFill>
                <a:latin typeface="Quicksand Bold"/>
              </a:rPr>
              <a:t>Energy can </a:t>
            </a:r>
            <a:r>
              <a:rPr lang="en-US" sz="3000" u="sng" dirty="0">
                <a:solidFill>
                  <a:srgbClr val="000000"/>
                </a:solidFill>
                <a:latin typeface="Quicksand Bold"/>
              </a:rPr>
              <a:t>NOT</a:t>
            </a:r>
            <a:r>
              <a:rPr lang="en-US" sz="3000" dirty="0">
                <a:solidFill>
                  <a:srgbClr val="000000"/>
                </a:solidFill>
                <a:latin typeface="Quicksand Bold"/>
              </a:rPr>
              <a:t> be created or destroyed, only transformed.</a:t>
            </a:r>
          </a:p>
          <a:p>
            <a:pPr>
              <a:lnSpc>
                <a:spcPts val="3300"/>
              </a:lnSpc>
            </a:pPr>
            <a:endParaRPr lang="en-US" sz="3000" dirty="0">
              <a:solidFill>
                <a:srgbClr val="000000"/>
              </a:solidFill>
              <a:latin typeface="Quicksand Bold"/>
            </a:endParaRPr>
          </a:p>
          <a:p>
            <a:pPr marL="647700" lvl="1" indent="-323850" algn="just">
              <a:lnSpc>
                <a:spcPts val="3300"/>
              </a:lnSpc>
              <a:buFont typeface="Arial"/>
              <a:buChar char="•"/>
            </a:pPr>
            <a:r>
              <a:rPr lang="en-US" sz="3000" dirty="0">
                <a:solidFill>
                  <a:srgbClr val="000000"/>
                </a:solidFill>
                <a:latin typeface="Quicksand Bold"/>
              </a:rPr>
              <a:t>Energy Sources Are Categorized Into Two Major Groups:</a:t>
            </a:r>
          </a:p>
          <a:p>
            <a:pPr algn="just">
              <a:lnSpc>
                <a:spcPts val="3300"/>
              </a:lnSpc>
            </a:pPr>
            <a:endParaRPr lang="en-US" sz="3000" dirty="0">
              <a:solidFill>
                <a:srgbClr val="000000"/>
              </a:solidFill>
              <a:latin typeface="Quicksand Bold"/>
            </a:endParaRPr>
          </a:p>
          <a:p>
            <a:pPr marL="1295400" lvl="2" indent="-431800" algn="just">
              <a:lnSpc>
                <a:spcPts val="3300"/>
              </a:lnSpc>
              <a:buFont typeface="Arial"/>
              <a:buChar char="⚬"/>
            </a:pPr>
            <a:r>
              <a:rPr lang="en-US" sz="3000" dirty="0">
                <a:solidFill>
                  <a:srgbClr val="000000"/>
                </a:solidFill>
                <a:latin typeface="Quicksand Bold"/>
              </a:rPr>
              <a:t>NONRENEWABLE Energy Sources</a:t>
            </a:r>
          </a:p>
          <a:p>
            <a:pPr marL="1813563" lvl="3" indent="-453391" algn="just">
              <a:lnSpc>
                <a:spcPts val="3080"/>
              </a:lnSpc>
              <a:buFont typeface="Arial"/>
              <a:buChar char="￭"/>
            </a:pPr>
            <a:r>
              <a:rPr lang="en-US" sz="2800" i="1" dirty="0">
                <a:solidFill>
                  <a:schemeClr val="bg1"/>
                </a:solidFill>
                <a:latin typeface="+mj-lt"/>
              </a:rPr>
              <a:t>(These includes coal, petroleum, natural gas, propane, and uranium)</a:t>
            </a:r>
          </a:p>
          <a:p>
            <a:pPr algn="just">
              <a:lnSpc>
                <a:spcPts val="3300"/>
              </a:lnSpc>
            </a:pPr>
            <a:endParaRPr lang="en-US" sz="2800" i="1" dirty="0">
              <a:solidFill>
                <a:schemeClr val="bg1"/>
              </a:solidFill>
              <a:latin typeface="+mj-lt"/>
            </a:endParaRPr>
          </a:p>
          <a:p>
            <a:pPr marL="1295400" lvl="2" indent="-431800" algn="just">
              <a:lnSpc>
                <a:spcPts val="3300"/>
              </a:lnSpc>
              <a:buFont typeface="Arial"/>
              <a:buChar char="⚬"/>
            </a:pPr>
            <a:r>
              <a:rPr lang="en-US" sz="3000" dirty="0">
                <a:solidFill>
                  <a:srgbClr val="000000"/>
                </a:solidFill>
                <a:latin typeface="Quicksand Bold"/>
              </a:rPr>
              <a:t>Renewable Energy Sources</a:t>
            </a:r>
          </a:p>
          <a:p>
            <a:pPr marL="1813563" lvl="3" indent="-453391" algn="just">
              <a:lnSpc>
                <a:spcPts val="3080"/>
              </a:lnSpc>
              <a:buFont typeface="Arial"/>
              <a:buChar char="￭"/>
            </a:pPr>
            <a:r>
              <a:rPr lang="en-US" sz="2800" i="1" dirty="0">
                <a:solidFill>
                  <a:schemeClr val="bg1"/>
                </a:solidFill>
                <a:latin typeface="+mj-lt"/>
              </a:rPr>
              <a:t>(These includes biomass, solar, geothermal, hydropower, and wind)</a:t>
            </a: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6759">
            <a:off x="16410383" y="8354255"/>
            <a:ext cx="1018820" cy="157043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385992" y="6578151"/>
            <a:ext cx="1888882" cy="1888882"/>
          </a:xfrm>
          <a:prstGeom prst="rect">
            <a:avLst/>
          </a:prstGeom>
        </p:spPr>
      </p:pic>
      <p:sp>
        <p:nvSpPr>
          <p:cNvPr id="9" name="TextBox 9"/>
          <p:cNvSpPr txBox="1"/>
          <p:nvPr/>
        </p:nvSpPr>
        <p:spPr>
          <a:xfrm>
            <a:off x="318207" y="1576579"/>
            <a:ext cx="16601586" cy="3703955"/>
          </a:xfrm>
          <a:prstGeom prst="rect">
            <a:avLst/>
          </a:prstGeom>
        </p:spPr>
        <p:txBody>
          <a:bodyPr lIns="0" tIns="0" rIns="0" bIns="0" rtlCol="0" anchor="t">
            <a:spAutoFit/>
          </a:bodyPr>
          <a:lstStyle/>
          <a:p>
            <a:pPr marL="647700" lvl="1" indent="-323850">
              <a:lnSpc>
                <a:spcPts val="3300"/>
              </a:lnSpc>
              <a:buFont typeface="Arial"/>
              <a:buChar char="•"/>
            </a:pPr>
            <a:r>
              <a:rPr lang="en-US" sz="3000" dirty="0">
                <a:solidFill>
                  <a:srgbClr val="000000"/>
                </a:solidFill>
                <a:latin typeface="+mj-lt"/>
              </a:rPr>
              <a:t>Energy Creates Change.</a:t>
            </a:r>
          </a:p>
          <a:p>
            <a:pPr>
              <a:lnSpc>
                <a:spcPts val="3300"/>
              </a:lnSpc>
            </a:pPr>
            <a:endParaRPr lang="en-US" sz="3000" dirty="0">
              <a:solidFill>
                <a:srgbClr val="000000"/>
              </a:solidFill>
              <a:latin typeface="+mj-lt"/>
            </a:endParaRPr>
          </a:p>
          <a:p>
            <a:pPr marL="647700" lvl="1" indent="-323850" algn="just">
              <a:lnSpc>
                <a:spcPts val="3300"/>
              </a:lnSpc>
              <a:buFont typeface="Arial"/>
              <a:buChar char="•"/>
            </a:pPr>
            <a:r>
              <a:rPr lang="en-US" sz="3000" dirty="0">
                <a:solidFill>
                  <a:srgbClr val="000000"/>
                </a:solidFill>
                <a:latin typeface="+mj-lt"/>
              </a:rPr>
              <a:t>Energy Comes In Two Major Forms:</a:t>
            </a:r>
          </a:p>
          <a:p>
            <a:pPr algn="just">
              <a:lnSpc>
                <a:spcPts val="3300"/>
              </a:lnSpc>
            </a:pPr>
            <a:endParaRPr lang="en-US" sz="3000" dirty="0">
              <a:solidFill>
                <a:srgbClr val="000000"/>
              </a:solidFill>
              <a:latin typeface="+mj-lt"/>
            </a:endParaRPr>
          </a:p>
          <a:p>
            <a:pPr marL="1295400" lvl="2" indent="-431800" algn="just">
              <a:lnSpc>
                <a:spcPts val="3300"/>
              </a:lnSpc>
              <a:buFont typeface="Arial"/>
              <a:buChar char="⚬"/>
            </a:pPr>
            <a:r>
              <a:rPr lang="en-US" sz="3000" dirty="0">
                <a:solidFill>
                  <a:srgbClr val="000000"/>
                </a:solidFill>
                <a:latin typeface="+mj-lt"/>
              </a:rPr>
              <a:t>Potential Energy</a:t>
            </a:r>
          </a:p>
          <a:p>
            <a:pPr marL="1813563" lvl="3" indent="-453391">
              <a:lnSpc>
                <a:spcPts val="3080"/>
              </a:lnSpc>
              <a:buFont typeface="Arial"/>
              <a:buChar char="￭"/>
            </a:pPr>
            <a:r>
              <a:rPr lang="en-US" sz="2800" i="1" dirty="0">
                <a:solidFill>
                  <a:schemeClr val="bg1"/>
                </a:solidFill>
                <a:latin typeface="+mj-lt"/>
              </a:rPr>
              <a:t>(This includes gravitational, elastic, chemical, and nuclear energy)</a:t>
            </a:r>
          </a:p>
          <a:p>
            <a:pPr algn="just">
              <a:lnSpc>
                <a:spcPts val="3080"/>
              </a:lnSpc>
            </a:pPr>
            <a:endParaRPr lang="en-US" sz="2800" dirty="0">
              <a:solidFill>
                <a:srgbClr val="5271FF"/>
              </a:solidFill>
              <a:latin typeface="+mj-lt"/>
            </a:endParaRPr>
          </a:p>
          <a:p>
            <a:pPr marL="1295400" lvl="2" indent="-431800" algn="just">
              <a:lnSpc>
                <a:spcPts val="3300"/>
              </a:lnSpc>
              <a:buFont typeface="Arial"/>
              <a:buChar char="⚬"/>
            </a:pPr>
            <a:r>
              <a:rPr lang="en-US" sz="3000" dirty="0">
                <a:solidFill>
                  <a:srgbClr val="000000"/>
                </a:solidFill>
                <a:latin typeface="+mj-lt"/>
              </a:rPr>
              <a:t>Kinetic Energy</a:t>
            </a:r>
          </a:p>
          <a:p>
            <a:pPr marL="1813563" lvl="3" indent="-453391">
              <a:lnSpc>
                <a:spcPts val="3080"/>
              </a:lnSpc>
              <a:buFont typeface="Arial"/>
              <a:buChar char="￭"/>
            </a:pPr>
            <a:r>
              <a:rPr lang="en-US" sz="2800" i="1" dirty="0">
                <a:solidFill>
                  <a:schemeClr val="bg1"/>
                </a:solidFill>
                <a:latin typeface="+mj-lt"/>
              </a:rPr>
              <a:t>(This includes electrical, radiant, thermal, sound, and motion energy)</a:t>
            </a:r>
          </a:p>
        </p:txBody>
      </p:sp>
      <p:sp>
        <p:nvSpPr>
          <p:cNvPr id="10" name="TextBox 10"/>
          <p:cNvSpPr txBox="1"/>
          <p:nvPr/>
        </p:nvSpPr>
        <p:spPr>
          <a:xfrm>
            <a:off x="2190796" y="140335"/>
            <a:ext cx="13913390" cy="888365"/>
          </a:xfrm>
          <a:prstGeom prst="rect">
            <a:avLst/>
          </a:prstGeom>
        </p:spPr>
        <p:txBody>
          <a:bodyPr lIns="0" tIns="0" rIns="0" bIns="0" rtlCol="0" anchor="t">
            <a:spAutoFit/>
          </a:bodyPr>
          <a:lstStyle/>
          <a:p>
            <a:pPr algn="ctr">
              <a:lnSpc>
                <a:spcPts val="7000"/>
              </a:lnSpc>
            </a:pPr>
            <a:r>
              <a:rPr lang="en-US" sz="5600" spc="280">
                <a:solidFill>
                  <a:srgbClr val="FFCC37"/>
                </a:solidFill>
                <a:latin typeface="Quicksand Bold"/>
              </a:rPr>
              <a:t>Review Of Section 1: </a:t>
            </a:r>
            <a:r>
              <a:rPr lang="en-US" sz="5600" u="sng" spc="280">
                <a:solidFill>
                  <a:srgbClr val="FFCC37"/>
                </a:solidFill>
                <a:latin typeface="Quicksand Bold"/>
              </a:rPr>
              <a:t>What Is Energy?</a:t>
            </a:r>
          </a:p>
        </p:txBody>
      </p:sp>
      <p:sp>
        <p:nvSpPr>
          <p:cNvPr id="11" name="AutoShape 11"/>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2" name="AutoShape 12"/>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grpSp>
        <p:nvGrpSpPr>
          <p:cNvPr id="13" name="Group 12">
            <a:extLst>
              <a:ext uri="{FF2B5EF4-FFF2-40B4-BE49-F238E27FC236}">
                <a16:creationId xmlns:a16="http://schemas.microsoft.com/office/drawing/2014/main" id="{9895F02D-819D-A940-AED2-B8FA179C51D2}"/>
              </a:ext>
            </a:extLst>
          </p:cNvPr>
          <p:cNvGrpSpPr/>
          <p:nvPr/>
        </p:nvGrpSpPr>
        <p:grpSpPr>
          <a:xfrm>
            <a:off x="16987235" y="-14468"/>
            <a:ext cx="1300765" cy="1197970"/>
            <a:chOff x="11088984" y="3424485"/>
            <a:chExt cx="5241672" cy="3438029"/>
          </a:xfrm>
        </p:grpSpPr>
        <p:pic>
          <p:nvPicPr>
            <p:cNvPr id="14" name="Picture 10">
              <a:extLst>
                <a:ext uri="{FF2B5EF4-FFF2-40B4-BE49-F238E27FC236}">
                  <a16:creationId xmlns:a16="http://schemas.microsoft.com/office/drawing/2014/main" id="{878BF215-62EF-E242-8DB6-F1E1A27B053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64685" y="3424485"/>
              <a:ext cx="3890274" cy="3438029"/>
            </a:xfrm>
            <a:prstGeom prst="rect">
              <a:avLst/>
            </a:prstGeom>
          </p:spPr>
        </p:pic>
        <p:sp>
          <p:nvSpPr>
            <p:cNvPr id="15" name="TextBox 15">
              <a:extLst>
                <a:ext uri="{FF2B5EF4-FFF2-40B4-BE49-F238E27FC236}">
                  <a16:creationId xmlns:a16="http://schemas.microsoft.com/office/drawing/2014/main" id="{B52A018C-23C6-8044-9A71-702819A47140}"/>
                </a:ext>
              </a:extLst>
            </p:cNvPr>
            <p:cNvSpPr txBox="1"/>
            <p:nvPr/>
          </p:nvSpPr>
          <p:spPr>
            <a:xfrm rot="21236252">
              <a:off x="11088984" y="3795976"/>
              <a:ext cx="5241672" cy="1514828"/>
            </a:xfrm>
            <a:prstGeom prst="rect">
              <a:avLst/>
            </a:prstGeom>
          </p:spPr>
          <p:txBody>
            <a:bodyPr wrap="square" lIns="0" tIns="0" rIns="0" bIns="0" rtlCol="0" anchor="t">
              <a:spAutoFit/>
            </a:bodyPr>
            <a:lstStyle/>
            <a:p>
              <a:pPr algn="ctr">
                <a:lnSpc>
                  <a:spcPts val="5199"/>
                </a:lnSpc>
              </a:pPr>
              <a:r>
                <a:rPr lang="en-US" sz="900" spc="199" dirty="0">
                  <a:solidFill>
                    <a:schemeClr val="bg1"/>
                  </a:solidFill>
                  <a:latin typeface="Quicksand Bold"/>
                </a:rPr>
                <a:t>PRIMARY</a:t>
              </a:r>
            </a:p>
          </p:txBody>
        </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BRI Logo New With Circle Background">
            <a:extLst>
              <a:ext uri="{FF2B5EF4-FFF2-40B4-BE49-F238E27FC236}">
                <a16:creationId xmlns:a16="http://schemas.microsoft.com/office/drawing/2014/main" id="{0A39488E-C99D-45A0-8231-1ED90C75BA74}"/>
              </a:ext>
            </a:extLst>
          </p:cNvPr>
          <p:cNvPicPr/>
          <p:nvPr/>
        </p:nvPicPr>
        <p:blipFill rotWithShape="1">
          <a:blip r:embed="rId4"/>
          <a:stretch>
            <a:fillRect/>
          </a:stretch>
        </p:blipFill>
        <p:spPr>
          <a:xfrm>
            <a:off x="592679" y="4381500"/>
            <a:ext cx="2498756" cy="2498756"/>
          </a:xfrm>
          <a:prstGeom prst="rect">
            <a:avLst/>
          </a:prstGeom>
        </p:spPr>
      </p:pic>
      <p:pic>
        <p:nvPicPr>
          <p:cNvPr id="7" name="Picture 6">
            <a:extLst>
              <a:ext uri="{FF2B5EF4-FFF2-40B4-BE49-F238E27FC236}">
                <a16:creationId xmlns:a16="http://schemas.microsoft.com/office/drawing/2014/main" id="{43287BAF-B4C6-45AF-B045-B0FE88085057}"/>
              </a:ext>
            </a:extLst>
          </p:cNvPr>
          <p:cNvPicPr>
            <a:picLocks noChangeAspect="1"/>
          </p:cNvPicPr>
          <p:nvPr/>
        </p:nvPicPr>
        <p:blipFill>
          <a:blip r:embed="rId5"/>
          <a:stretch>
            <a:fillRect/>
          </a:stretch>
        </p:blipFill>
        <p:spPr>
          <a:xfrm>
            <a:off x="7620000" y="800100"/>
            <a:ext cx="5103105" cy="6667500"/>
          </a:xfrm>
          <a:prstGeom prst="rect">
            <a:avLst/>
          </a:prstGeom>
        </p:spPr>
      </p:pic>
      <p:pic>
        <p:nvPicPr>
          <p:cNvPr id="9" name="Picture 8">
            <a:extLst>
              <a:ext uri="{FF2B5EF4-FFF2-40B4-BE49-F238E27FC236}">
                <a16:creationId xmlns:a16="http://schemas.microsoft.com/office/drawing/2014/main" id="{CA7DF072-8C65-45E3-B79E-EF83DEA17CAA}"/>
              </a:ext>
            </a:extLst>
          </p:cNvPr>
          <p:cNvPicPr>
            <a:picLocks noChangeAspect="1"/>
          </p:cNvPicPr>
          <p:nvPr/>
        </p:nvPicPr>
        <p:blipFill>
          <a:blip r:embed="rId6"/>
          <a:stretch>
            <a:fillRect/>
          </a:stretch>
        </p:blipFill>
        <p:spPr>
          <a:xfrm>
            <a:off x="9360010" y="2046069"/>
            <a:ext cx="5097672" cy="6643687"/>
          </a:xfrm>
          <a:prstGeom prst="rect">
            <a:avLst/>
          </a:prstGeom>
        </p:spPr>
      </p:pic>
      <p:pic>
        <p:nvPicPr>
          <p:cNvPr id="4" name="Picture 3">
            <a:extLst>
              <a:ext uri="{FF2B5EF4-FFF2-40B4-BE49-F238E27FC236}">
                <a16:creationId xmlns:a16="http://schemas.microsoft.com/office/drawing/2014/main" id="{C2ED8E8A-4BD1-406A-B4AE-56518B525902}"/>
              </a:ext>
            </a:extLst>
          </p:cNvPr>
          <p:cNvPicPr>
            <a:picLocks noChangeAspect="1"/>
          </p:cNvPicPr>
          <p:nvPr/>
        </p:nvPicPr>
        <p:blipFill>
          <a:blip r:embed="rId7"/>
          <a:stretch>
            <a:fillRect/>
          </a:stretch>
        </p:blipFill>
        <p:spPr>
          <a:xfrm>
            <a:off x="11300253" y="2990850"/>
            <a:ext cx="5099668" cy="6643687"/>
          </a:xfrm>
          <a:prstGeom prst="rect">
            <a:avLst/>
          </a:prstGeom>
        </p:spPr>
      </p:pic>
      <p:pic>
        <p:nvPicPr>
          <p:cNvPr id="10" name="Picture 9" descr="Text&#10;&#10;Description automatically generated">
            <a:extLst>
              <a:ext uri="{FF2B5EF4-FFF2-40B4-BE49-F238E27FC236}">
                <a16:creationId xmlns:a16="http://schemas.microsoft.com/office/drawing/2014/main" id="{5F4907FC-A68B-4893-9895-D87EE2FCB1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679" y="7700798"/>
            <a:ext cx="8779921" cy="2063281"/>
          </a:xfrm>
          <a:prstGeom prst="rect">
            <a:avLst/>
          </a:prstGeom>
        </p:spPr>
      </p:pic>
    </p:spTree>
    <p:custDataLst>
      <p:tags r:id="rId1"/>
    </p:custDataLst>
    <p:extLst>
      <p:ext uri="{BB962C8B-B14F-4D97-AF65-F5344CB8AC3E}">
        <p14:creationId xmlns:p14="http://schemas.microsoft.com/office/powerpoint/2010/main" val="4048057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Young girl with space explorer aspirations">
            <a:extLst>
              <a:ext uri="{FF2B5EF4-FFF2-40B4-BE49-F238E27FC236}">
                <a16:creationId xmlns:a16="http://schemas.microsoft.com/office/drawing/2014/main" id="{E735140B-4336-4B51-8218-1CB4526D3582}"/>
              </a:ext>
            </a:extLst>
          </p:cNvPr>
          <p:cNvPicPr>
            <a:picLocks noChangeAspect="1"/>
          </p:cNvPicPr>
          <p:nvPr/>
        </p:nvPicPr>
        <p:blipFill rotWithShape="1">
          <a:blip r:embed="rId4">
            <a:extLst>
              <a:ext uri="{28A0092B-C50C-407E-A947-70E740481C1C}">
                <a14:useLocalDpi xmlns:a14="http://schemas.microsoft.com/office/drawing/2010/main" val="0"/>
              </a:ext>
            </a:extLst>
          </a:blip>
          <a:srcRect l="25682" r="15934" b="2"/>
          <a:stretch/>
        </p:blipFill>
        <p:spPr>
          <a:xfrm>
            <a:off x="295096" y="249799"/>
            <a:ext cx="5714418" cy="9787404"/>
          </a:xfrm>
          <a:prstGeom prst="rect">
            <a:avLst/>
          </a:prstGeom>
        </p:spPr>
      </p:pic>
      <p:pic>
        <p:nvPicPr>
          <p:cNvPr id="5" name="Picture 4" descr="Boy wearing goggles doing science project">
            <a:extLst>
              <a:ext uri="{FF2B5EF4-FFF2-40B4-BE49-F238E27FC236}">
                <a16:creationId xmlns:a16="http://schemas.microsoft.com/office/drawing/2014/main" id="{10A94F61-C57B-473B-9958-2F9F19055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99" r="27352"/>
          <a:stretch/>
        </p:blipFill>
        <p:spPr>
          <a:xfrm>
            <a:off x="6294745" y="249799"/>
            <a:ext cx="5696427" cy="9787404"/>
          </a:xfrm>
          <a:prstGeom prst="rect">
            <a:avLst/>
          </a:prstGeom>
        </p:spPr>
      </p:pic>
      <p:pic>
        <p:nvPicPr>
          <p:cNvPr id="3" name="Picture 2" descr="Two young boys using laptop">
            <a:extLst>
              <a:ext uri="{FF2B5EF4-FFF2-40B4-BE49-F238E27FC236}">
                <a16:creationId xmlns:a16="http://schemas.microsoft.com/office/drawing/2014/main" id="{D5F09C6C-65C4-4E64-94F9-6F9D07A159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5" r="3779" b="-3"/>
          <a:stretch/>
        </p:blipFill>
        <p:spPr>
          <a:xfrm>
            <a:off x="12275019" y="249799"/>
            <a:ext cx="5734212" cy="4740980"/>
          </a:xfrm>
          <a:prstGeom prst="rect">
            <a:avLst/>
          </a:prstGeom>
        </p:spPr>
      </p:pic>
      <p:pic>
        <p:nvPicPr>
          <p:cNvPr id="7" name="Picture 6" descr="Two boys creating robot model">
            <a:extLst>
              <a:ext uri="{FF2B5EF4-FFF2-40B4-BE49-F238E27FC236}">
                <a16:creationId xmlns:a16="http://schemas.microsoft.com/office/drawing/2014/main" id="{A6EEA849-413D-4CE7-800E-A68775211C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22" r="16055" b="2"/>
          <a:stretch/>
        </p:blipFill>
        <p:spPr>
          <a:xfrm>
            <a:off x="12275019" y="5260111"/>
            <a:ext cx="5734212" cy="4777091"/>
          </a:xfrm>
          <a:prstGeom prst="rect">
            <a:avLst/>
          </a:prstGeom>
        </p:spPr>
      </p:pic>
      <p:sp>
        <p:nvSpPr>
          <p:cNvPr id="10" name="Rectangle 9">
            <a:extLst>
              <a:ext uri="{FF2B5EF4-FFF2-40B4-BE49-F238E27FC236}">
                <a16:creationId xmlns:a16="http://schemas.microsoft.com/office/drawing/2014/main" id="{7E0DE437-846A-4E37-ACAC-2443B32E4AA1}"/>
              </a:ext>
            </a:extLst>
          </p:cNvPr>
          <p:cNvSpPr/>
          <p:nvPr/>
        </p:nvSpPr>
        <p:spPr>
          <a:xfrm>
            <a:off x="3962400" y="3696022"/>
            <a:ext cx="10668000" cy="3200400"/>
          </a:xfrm>
          <a:prstGeom prst="rect">
            <a:avLst/>
          </a:prstGeom>
          <a:solidFill>
            <a:srgbClr val="2B2F3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prstClr val="white"/>
                </a:solidFill>
                <a:latin typeface="Calibri Light"/>
              </a:rPr>
              <a:t>Activities</a:t>
            </a:r>
          </a:p>
        </p:txBody>
      </p:sp>
    </p:spTree>
    <p:custDataLst>
      <p:tags r:id="rId1"/>
    </p:custDataLst>
    <p:extLst>
      <p:ext uri="{BB962C8B-B14F-4D97-AF65-F5344CB8AC3E}">
        <p14:creationId xmlns:p14="http://schemas.microsoft.com/office/powerpoint/2010/main" val="3254861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Young girl with space explorer aspirations">
            <a:extLst>
              <a:ext uri="{FF2B5EF4-FFF2-40B4-BE49-F238E27FC236}">
                <a16:creationId xmlns:a16="http://schemas.microsoft.com/office/drawing/2014/main" id="{E735140B-4336-4B51-8218-1CB4526D3582}"/>
              </a:ext>
            </a:extLst>
          </p:cNvPr>
          <p:cNvPicPr>
            <a:picLocks noChangeAspect="1"/>
          </p:cNvPicPr>
          <p:nvPr/>
        </p:nvPicPr>
        <p:blipFill rotWithShape="1">
          <a:blip r:embed="rId4">
            <a:extLst>
              <a:ext uri="{28A0092B-C50C-407E-A947-70E740481C1C}">
                <a14:useLocalDpi xmlns:a14="http://schemas.microsoft.com/office/drawing/2010/main" val="0"/>
              </a:ext>
            </a:extLst>
          </a:blip>
          <a:srcRect l="25682" r="15934" b="2"/>
          <a:stretch/>
        </p:blipFill>
        <p:spPr>
          <a:xfrm>
            <a:off x="295096" y="249799"/>
            <a:ext cx="5714418" cy="9787404"/>
          </a:xfrm>
          <a:prstGeom prst="rect">
            <a:avLst/>
          </a:prstGeom>
        </p:spPr>
      </p:pic>
      <p:pic>
        <p:nvPicPr>
          <p:cNvPr id="5" name="Picture 4" descr="Boy wearing goggles doing science project">
            <a:extLst>
              <a:ext uri="{FF2B5EF4-FFF2-40B4-BE49-F238E27FC236}">
                <a16:creationId xmlns:a16="http://schemas.microsoft.com/office/drawing/2014/main" id="{10A94F61-C57B-473B-9958-2F9F19055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99" r="27352"/>
          <a:stretch/>
        </p:blipFill>
        <p:spPr>
          <a:xfrm>
            <a:off x="6294745" y="249799"/>
            <a:ext cx="5696427" cy="9787404"/>
          </a:xfrm>
          <a:prstGeom prst="rect">
            <a:avLst/>
          </a:prstGeom>
        </p:spPr>
      </p:pic>
      <p:pic>
        <p:nvPicPr>
          <p:cNvPr id="3" name="Picture 2" descr="Two young boys using laptop">
            <a:extLst>
              <a:ext uri="{FF2B5EF4-FFF2-40B4-BE49-F238E27FC236}">
                <a16:creationId xmlns:a16="http://schemas.microsoft.com/office/drawing/2014/main" id="{D5F09C6C-65C4-4E64-94F9-6F9D07A159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5" r="3779" b="-3"/>
          <a:stretch/>
        </p:blipFill>
        <p:spPr>
          <a:xfrm>
            <a:off x="12275019" y="249799"/>
            <a:ext cx="5734212" cy="4740980"/>
          </a:xfrm>
          <a:prstGeom prst="rect">
            <a:avLst/>
          </a:prstGeom>
        </p:spPr>
      </p:pic>
      <p:pic>
        <p:nvPicPr>
          <p:cNvPr id="7" name="Picture 6" descr="Two boys creating robot model">
            <a:extLst>
              <a:ext uri="{FF2B5EF4-FFF2-40B4-BE49-F238E27FC236}">
                <a16:creationId xmlns:a16="http://schemas.microsoft.com/office/drawing/2014/main" id="{A6EEA849-413D-4CE7-800E-A68775211C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22" r="16055" b="2"/>
          <a:stretch/>
        </p:blipFill>
        <p:spPr>
          <a:xfrm>
            <a:off x="12275019" y="5260111"/>
            <a:ext cx="5734212" cy="4777091"/>
          </a:xfrm>
          <a:prstGeom prst="rect">
            <a:avLst/>
          </a:prstGeom>
        </p:spPr>
      </p:pic>
      <p:pic>
        <p:nvPicPr>
          <p:cNvPr id="8" name="Picture 7">
            <a:extLst>
              <a:ext uri="{FF2B5EF4-FFF2-40B4-BE49-F238E27FC236}">
                <a16:creationId xmlns:a16="http://schemas.microsoft.com/office/drawing/2014/main" id="{28E2180B-30F6-4B58-8124-2F2056AC13EC}"/>
              </a:ext>
            </a:extLst>
          </p:cNvPr>
          <p:cNvPicPr>
            <a:picLocks noChangeAspect="1"/>
          </p:cNvPicPr>
          <p:nvPr/>
        </p:nvPicPr>
        <p:blipFill>
          <a:blip r:embed="rId8"/>
          <a:stretch>
            <a:fillRect/>
          </a:stretch>
        </p:blipFill>
        <p:spPr>
          <a:xfrm>
            <a:off x="6009514" y="3086100"/>
            <a:ext cx="7364619" cy="3185746"/>
          </a:xfrm>
          <a:prstGeom prst="rect">
            <a:avLst/>
          </a:prstGeom>
        </p:spPr>
      </p:pic>
      <p:pic>
        <p:nvPicPr>
          <p:cNvPr id="11" name="Picture 10">
            <a:extLst>
              <a:ext uri="{FF2B5EF4-FFF2-40B4-BE49-F238E27FC236}">
                <a16:creationId xmlns:a16="http://schemas.microsoft.com/office/drawing/2014/main" id="{1C706BD3-3CBE-4CD2-9954-C0B57309DE85}"/>
              </a:ext>
            </a:extLst>
          </p:cNvPr>
          <p:cNvPicPr>
            <a:picLocks noChangeAspect="1"/>
          </p:cNvPicPr>
          <p:nvPr/>
        </p:nvPicPr>
        <p:blipFill>
          <a:blip r:embed="rId9"/>
          <a:stretch>
            <a:fillRect/>
          </a:stretch>
        </p:blipFill>
        <p:spPr>
          <a:xfrm>
            <a:off x="6009514" y="6521644"/>
            <a:ext cx="7364620" cy="2960903"/>
          </a:xfrm>
          <a:prstGeom prst="rect">
            <a:avLst/>
          </a:prstGeom>
        </p:spPr>
      </p:pic>
    </p:spTree>
    <p:custDataLst>
      <p:tags r:id="rId1"/>
    </p:custDataLst>
    <p:extLst>
      <p:ext uri="{BB962C8B-B14F-4D97-AF65-F5344CB8AC3E}">
        <p14:creationId xmlns:p14="http://schemas.microsoft.com/office/powerpoint/2010/main" val="2416821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392A1476-C2DE-4C61-A365-B3882E809F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7709" y="7408542"/>
            <a:ext cx="856842" cy="856842"/>
          </a:xfrm>
          <a:prstGeom prst="rect">
            <a:avLst/>
          </a:prstGeom>
        </p:spPr>
      </p:pic>
      <p:pic>
        <p:nvPicPr>
          <p:cNvPr id="61" name="Picture 60">
            <a:extLst>
              <a:ext uri="{FF2B5EF4-FFF2-40B4-BE49-F238E27FC236}">
                <a16:creationId xmlns:a16="http://schemas.microsoft.com/office/drawing/2014/main" id="{B54873AE-195E-4523-935A-4CDBA247B0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4736" y="7435426"/>
            <a:ext cx="856842" cy="856842"/>
          </a:xfrm>
          <a:prstGeom prst="rect">
            <a:avLst/>
          </a:prstGeom>
        </p:spPr>
      </p:pic>
      <p:pic>
        <p:nvPicPr>
          <p:cNvPr id="62" name="Picture 61">
            <a:extLst>
              <a:ext uri="{FF2B5EF4-FFF2-40B4-BE49-F238E27FC236}">
                <a16:creationId xmlns:a16="http://schemas.microsoft.com/office/drawing/2014/main" id="{638971CC-5821-48B3-A658-874F1FA4A7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5849" y="7465778"/>
            <a:ext cx="914158" cy="914158"/>
          </a:xfrm>
          <a:prstGeom prst="rect">
            <a:avLst/>
          </a:prstGeom>
        </p:spPr>
      </p:pic>
      <p:pic>
        <p:nvPicPr>
          <p:cNvPr id="63" name="Picture 62">
            <a:extLst>
              <a:ext uri="{FF2B5EF4-FFF2-40B4-BE49-F238E27FC236}">
                <a16:creationId xmlns:a16="http://schemas.microsoft.com/office/drawing/2014/main" id="{3EF0B79E-6901-4D18-A6E9-EA7375F7C4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2876" y="7465464"/>
            <a:ext cx="856842" cy="856842"/>
          </a:xfrm>
          <a:prstGeom prst="rect">
            <a:avLst/>
          </a:prstGeom>
        </p:spPr>
      </p:pic>
      <p:pic>
        <p:nvPicPr>
          <p:cNvPr id="64" name="Picture 63">
            <a:extLst>
              <a:ext uri="{FF2B5EF4-FFF2-40B4-BE49-F238E27FC236}">
                <a16:creationId xmlns:a16="http://schemas.microsoft.com/office/drawing/2014/main" id="{4C3A4A6A-714A-4622-9B24-9659D7A55E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4138" y="7469362"/>
            <a:ext cx="906990" cy="906990"/>
          </a:xfrm>
          <a:prstGeom prst="rect">
            <a:avLst/>
          </a:prstGeom>
        </p:spPr>
      </p:pic>
      <p:grpSp>
        <p:nvGrpSpPr>
          <p:cNvPr id="56" name="Group 55"/>
          <p:cNvGrpSpPr/>
          <p:nvPr/>
        </p:nvGrpSpPr>
        <p:grpSpPr>
          <a:xfrm flipH="1" flipV="1">
            <a:off x="12365510" y="14406"/>
            <a:ext cx="5922491" cy="589305"/>
            <a:chOff x="0" y="6123073"/>
            <a:chExt cx="5846915" cy="581785"/>
          </a:xfrm>
        </p:grpSpPr>
        <p:sp>
          <p:nvSpPr>
            <p:cNvPr id="57" name="Freeform 56"/>
            <p:cNvSpPr/>
            <p:nvPr/>
          </p:nvSpPr>
          <p:spPr>
            <a:xfrm>
              <a:off x="0" y="6302235"/>
              <a:ext cx="5846915" cy="402623"/>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p:cNvSpPr/>
            <p:nvPr/>
          </p:nvSpPr>
          <p:spPr>
            <a:xfrm>
              <a:off x="0" y="6123073"/>
              <a:ext cx="4381378" cy="301705"/>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Title 1">
            <a:extLst>
              <a:ext uri="{FF2B5EF4-FFF2-40B4-BE49-F238E27FC236}">
                <a16:creationId xmlns:a16="http://schemas.microsoft.com/office/drawing/2014/main" id="{710CFD8D-F46D-40C8-9856-49E5AAF7DC8D}"/>
              </a:ext>
            </a:extLst>
          </p:cNvPr>
          <p:cNvSpPr txBox="1">
            <a:spLocks/>
          </p:cNvSpPr>
          <p:nvPr/>
        </p:nvSpPr>
        <p:spPr>
          <a:xfrm>
            <a:off x="206331" y="266700"/>
            <a:ext cx="7489869" cy="12954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5400" b="0" i="0" u="none" strike="noStrike" kern="1200" cap="none" spc="0" normalizeH="0" baseline="0" noProof="0" dirty="0">
                <a:ln>
                  <a:noFill/>
                </a:ln>
                <a:solidFill>
                  <a:srgbClr val="5271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Energy Source Cards</a:t>
            </a:r>
          </a:p>
        </p:txBody>
      </p:sp>
      <p:sp>
        <p:nvSpPr>
          <p:cNvPr id="40" name="AutoShape 3">
            <a:extLst>
              <a:ext uri="{FF2B5EF4-FFF2-40B4-BE49-F238E27FC236}">
                <a16:creationId xmlns:a16="http://schemas.microsoft.com/office/drawing/2014/main" id="{5DD426F0-2D1A-4CC4-B255-5848B5B7C4F1}"/>
              </a:ext>
            </a:extLst>
          </p:cNvPr>
          <p:cNvSpPr/>
          <p:nvPr/>
        </p:nvSpPr>
        <p:spPr>
          <a:xfrm>
            <a:off x="9818" y="1413435"/>
            <a:ext cx="7690760" cy="66752"/>
          </a:xfrm>
          <a:prstGeom prst="rect">
            <a:avLst/>
          </a:prstGeom>
          <a:solidFill>
            <a:srgbClr val="FFCC37"/>
          </a:solid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71FF"/>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83D4D93D-09C8-47A2-8462-FAE6FFD44CF3}"/>
              </a:ext>
            </a:extLst>
          </p:cNvPr>
          <p:cNvGrpSpPr/>
          <p:nvPr/>
        </p:nvGrpSpPr>
        <p:grpSpPr>
          <a:xfrm rot="10800000" flipH="1" flipV="1">
            <a:off x="0" y="9697695"/>
            <a:ext cx="5922491" cy="589305"/>
            <a:chOff x="0" y="6123073"/>
            <a:chExt cx="5846915" cy="581785"/>
          </a:xfrm>
        </p:grpSpPr>
        <p:sp>
          <p:nvSpPr>
            <p:cNvPr id="29" name="Freeform 56">
              <a:extLst>
                <a:ext uri="{FF2B5EF4-FFF2-40B4-BE49-F238E27FC236}">
                  <a16:creationId xmlns:a16="http://schemas.microsoft.com/office/drawing/2014/main" id="{6553DEBA-F42D-41AC-BFAE-5C90813E7898}"/>
                </a:ext>
              </a:extLst>
            </p:cNvPr>
            <p:cNvSpPr/>
            <p:nvPr/>
          </p:nvSpPr>
          <p:spPr>
            <a:xfrm>
              <a:off x="0" y="6302235"/>
              <a:ext cx="5846915" cy="402623"/>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57">
              <a:extLst>
                <a:ext uri="{FF2B5EF4-FFF2-40B4-BE49-F238E27FC236}">
                  <a16:creationId xmlns:a16="http://schemas.microsoft.com/office/drawing/2014/main" id="{29C24C58-4CE6-4058-A8CE-A459463FF89A}"/>
                </a:ext>
              </a:extLst>
            </p:cNvPr>
            <p:cNvSpPr/>
            <p:nvPr/>
          </p:nvSpPr>
          <p:spPr>
            <a:xfrm>
              <a:off x="0" y="6123073"/>
              <a:ext cx="4381378" cy="301705"/>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2" name="Straight Connector 41">
            <a:extLst>
              <a:ext uri="{FF2B5EF4-FFF2-40B4-BE49-F238E27FC236}">
                <a16:creationId xmlns:a16="http://schemas.microsoft.com/office/drawing/2014/main" id="{C51F97DF-DCBF-4D99-A911-4775A98F55CD}"/>
              </a:ext>
            </a:extLst>
          </p:cNvPr>
          <p:cNvCxnSpPr>
            <a:cxnSpLocks/>
          </p:cNvCxnSpPr>
          <p:nvPr/>
        </p:nvCxnSpPr>
        <p:spPr>
          <a:xfrm flipH="1">
            <a:off x="2800350" y="6134100"/>
            <a:ext cx="12687300" cy="0"/>
          </a:xfrm>
          <a:prstGeom prst="line">
            <a:avLst/>
          </a:prstGeom>
          <a:ln w="12700">
            <a:solidFill>
              <a:srgbClr val="FFCC37"/>
            </a:solidFill>
            <a:prstDash val="dashDot"/>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D77E3393-B218-45B1-827C-5538CCA16AF6}"/>
              </a:ext>
            </a:extLst>
          </p:cNvPr>
          <p:cNvSpPr/>
          <p:nvPr/>
        </p:nvSpPr>
        <p:spPr>
          <a:xfrm>
            <a:off x="11094074" y="4651057"/>
            <a:ext cx="2440850" cy="461665"/>
          </a:xfrm>
          <a:prstGeom prst="rect">
            <a:avLst/>
          </a:prstGeom>
          <a:solidFill>
            <a:srgbClr val="527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Quicksand" panose="020B0604020202020204" charset="0"/>
                <a:ea typeface="Lato" panose="020F0502020204030203" pitchFamily="34" charset="0"/>
                <a:cs typeface="Quicksand" panose="020B0604020202020204" charset="0"/>
              </a:rPr>
              <a:t>Propane</a:t>
            </a:r>
          </a:p>
        </p:txBody>
      </p:sp>
      <p:pic>
        <p:nvPicPr>
          <p:cNvPr id="3" name="Picture 2">
            <a:extLst>
              <a:ext uri="{FF2B5EF4-FFF2-40B4-BE49-F238E27FC236}">
                <a16:creationId xmlns:a16="http://schemas.microsoft.com/office/drawing/2014/main" id="{AF0F314A-4EA2-4365-8DD6-8B20ADC966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57420" y="3491564"/>
            <a:ext cx="914158" cy="914158"/>
          </a:xfrm>
          <a:prstGeom prst="rect">
            <a:avLst/>
          </a:prstGeom>
        </p:spPr>
      </p:pic>
      <p:sp>
        <p:nvSpPr>
          <p:cNvPr id="38" name="Rectangle 37">
            <a:extLst>
              <a:ext uri="{FF2B5EF4-FFF2-40B4-BE49-F238E27FC236}">
                <a16:creationId xmlns:a16="http://schemas.microsoft.com/office/drawing/2014/main" id="{864F193E-A5E9-4173-B350-F76023387463}"/>
              </a:ext>
            </a:extLst>
          </p:cNvPr>
          <p:cNvSpPr/>
          <p:nvPr/>
        </p:nvSpPr>
        <p:spPr>
          <a:xfrm>
            <a:off x="14344363" y="4651057"/>
            <a:ext cx="2440850" cy="461665"/>
          </a:xfrm>
          <a:prstGeom prst="rect">
            <a:avLst/>
          </a:prstGeom>
          <a:solidFill>
            <a:srgbClr val="527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Quicksand" panose="020B0604020202020204" charset="0"/>
                <a:ea typeface="Lato" panose="020F0502020204030203" pitchFamily="34" charset="0"/>
                <a:cs typeface="Quicksand" panose="020B0604020202020204" charset="0"/>
              </a:rPr>
              <a:t>Uranium</a:t>
            </a:r>
          </a:p>
        </p:txBody>
      </p:sp>
      <p:pic>
        <p:nvPicPr>
          <p:cNvPr id="5" name="Picture 4">
            <a:extLst>
              <a:ext uri="{FF2B5EF4-FFF2-40B4-BE49-F238E27FC236}">
                <a16:creationId xmlns:a16="http://schemas.microsoft.com/office/drawing/2014/main" id="{B68ADBE4-37C4-4187-AE8D-CE4CA00154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07709" y="3491564"/>
            <a:ext cx="914158" cy="914158"/>
          </a:xfrm>
          <a:prstGeom prst="rect">
            <a:avLst/>
          </a:prstGeom>
        </p:spPr>
      </p:pic>
      <p:sp>
        <p:nvSpPr>
          <p:cNvPr id="33" name="Rectangle 32">
            <a:extLst>
              <a:ext uri="{FF2B5EF4-FFF2-40B4-BE49-F238E27FC236}">
                <a16:creationId xmlns:a16="http://schemas.microsoft.com/office/drawing/2014/main" id="{42A65E28-1ED7-468A-AD09-E83D72F01F47}"/>
              </a:ext>
            </a:extLst>
          </p:cNvPr>
          <p:cNvSpPr/>
          <p:nvPr/>
        </p:nvSpPr>
        <p:spPr>
          <a:xfrm>
            <a:off x="7843785" y="4651057"/>
            <a:ext cx="2440850" cy="461665"/>
          </a:xfrm>
          <a:prstGeom prst="rect">
            <a:avLst/>
          </a:prstGeom>
          <a:solidFill>
            <a:srgbClr val="527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Quicksand" panose="020B0604020202020204" charset="0"/>
                <a:ea typeface="Lato" panose="020F0502020204030203" pitchFamily="34" charset="0"/>
                <a:cs typeface="Quicksand" panose="020B0604020202020204" charset="0"/>
              </a:rPr>
              <a:t>Natural Gas</a:t>
            </a:r>
          </a:p>
        </p:txBody>
      </p:sp>
      <p:pic>
        <p:nvPicPr>
          <p:cNvPr id="7" name="Picture 6">
            <a:extLst>
              <a:ext uri="{FF2B5EF4-FFF2-40B4-BE49-F238E27FC236}">
                <a16:creationId xmlns:a16="http://schemas.microsoft.com/office/drawing/2014/main" id="{768841BF-5C57-43F8-A750-86A69312673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07131" y="3491564"/>
            <a:ext cx="914158" cy="914158"/>
          </a:xfrm>
          <a:prstGeom prst="rect">
            <a:avLst/>
          </a:prstGeom>
        </p:spPr>
      </p:pic>
      <p:sp>
        <p:nvSpPr>
          <p:cNvPr id="32" name="Rectangle 31">
            <a:extLst>
              <a:ext uri="{FF2B5EF4-FFF2-40B4-BE49-F238E27FC236}">
                <a16:creationId xmlns:a16="http://schemas.microsoft.com/office/drawing/2014/main" id="{3EFA9D47-F919-46BD-B2F5-C50C0BB3F1EB}"/>
              </a:ext>
            </a:extLst>
          </p:cNvPr>
          <p:cNvSpPr/>
          <p:nvPr/>
        </p:nvSpPr>
        <p:spPr>
          <a:xfrm>
            <a:off x="4585064" y="4651057"/>
            <a:ext cx="2440850" cy="461665"/>
          </a:xfrm>
          <a:prstGeom prst="rect">
            <a:avLst/>
          </a:prstGeom>
          <a:solidFill>
            <a:srgbClr val="527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Quicksand" panose="020B0604020202020204" charset="0"/>
                <a:ea typeface="Lato" panose="020F0502020204030203" pitchFamily="34" charset="0"/>
                <a:cs typeface="Quicksand" panose="020B0604020202020204" charset="0"/>
              </a:rPr>
              <a:t>Coal</a:t>
            </a:r>
          </a:p>
        </p:txBody>
      </p:sp>
      <p:pic>
        <p:nvPicPr>
          <p:cNvPr id="9" name="Picture 8">
            <a:extLst>
              <a:ext uri="{FF2B5EF4-FFF2-40B4-BE49-F238E27FC236}">
                <a16:creationId xmlns:a16="http://schemas.microsoft.com/office/drawing/2014/main" id="{76E5B381-B9C5-4D9C-87BA-F16366AF1A8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48410" y="3491564"/>
            <a:ext cx="914158" cy="914158"/>
          </a:xfrm>
          <a:prstGeom prst="rect">
            <a:avLst/>
          </a:prstGeom>
        </p:spPr>
      </p:pic>
      <p:sp>
        <p:nvSpPr>
          <p:cNvPr id="31" name="Rectangle 30">
            <a:extLst>
              <a:ext uri="{FF2B5EF4-FFF2-40B4-BE49-F238E27FC236}">
                <a16:creationId xmlns:a16="http://schemas.microsoft.com/office/drawing/2014/main" id="{6C9522D8-0142-4A43-9617-B0122C37E115}"/>
              </a:ext>
            </a:extLst>
          </p:cNvPr>
          <p:cNvSpPr/>
          <p:nvPr/>
        </p:nvSpPr>
        <p:spPr>
          <a:xfrm>
            <a:off x="1330792" y="4651057"/>
            <a:ext cx="2440850" cy="461665"/>
          </a:xfrm>
          <a:prstGeom prst="rect">
            <a:avLst/>
          </a:prstGeom>
          <a:solidFill>
            <a:srgbClr val="527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Quicksand" panose="020B0604020202020204" charset="0"/>
                <a:ea typeface="Lato" panose="020F0502020204030203" pitchFamily="34" charset="0"/>
                <a:cs typeface="Quicksand" panose="020B0604020202020204" charset="0"/>
              </a:rPr>
              <a:t>Petroleum</a:t>
            </a:r>
          </a:p>
        </p:txBody>
      </p:sp>
      <p:pic>
        <p:nvPicPr>
          <p:cNvPr id="11" name="Picture 10">
            <a:extLst>
              <a:ext uri="{FF2B5EF4-FFF2-40B4-BE49-F238E27FC236}">
                <a16:creationId xmlns:a16="http://schemas.microsoft.com/office/drawing/2014/main" id="{33AD720F-E512-48CD-8E90-070E7D43C6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138" y="3491564"/>
            <a:ext cx="914158" cy="914158"/>
          </a:xfrm>
          <a:prstGeom prst="rect">
            <a:avLst/>
          </a:prstGeom>
        </p:spPr>
      </p:pic>
      <p:sp>
        <p:nvSpPr>
          <p:cNvPr id="34" name="Rectangle 33">
            <a:extLst>
              <a:ext uri="{FF2B5EF4-FFF2-40B4-BE49-F238E27FC236}">
                <a16:creationId xmlns:a16="http://schemas.microsoft.com/office/drawing/2014/main" id="{67A7DAD3-8543-4B25-B939-4CEA9BC84A20}"/>
              </a:ext>
            </a:extLst>
          </p:cNvPr>
          <p:cNvSpPr/>
          <p:nvPr/>
        </p:nvSpPr>
        <p:spPr>
          <a:xfrm>
            <a:off x="11094074" y="8568035"/>
            <a:ext cx="2440850" cy="461665"/>
          </a:xfrm>
          <a:prstGeom prst="rect">
            <a:avLst/>
          </a:prstGeom>
          <a:solidFill>
            <a:srgbClr val="527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Quicksand" panose="020B0604020202020204" charset="0"/>
                <a:ea typeface="Lato" panose="020F0502020204030203" pitchFamily="34" charset="0"/>
                <a:cs typeface="Quicksand" panose="020B0604020202020204" charset="0"/>
              </a:rPr>
              <a:t>Wind</a:t>
            </a:r>
          </a:p>
        </p:txBody>
      </p:sp>
      <p:sp>
        <p:nvSpPr>
          <p:cNvPr id="36" name="Rectangle 35">
            <a:extLst>
              <a:ext uri="{FF2B5EF4-FFF2-40B4-BE49-F238E27FC236}">
                <a16:creationId xmlns:a16="http://schemas.microsoft.com/office/drawing/2014/main" id="{411CAC6B-DDC8-416B-BD85-14FD18F077C0}"/>
              </a:ext>
            </a:extLst>
          </p:cNvPr>
          <p:cNvSpPr/>
          <p:nvPr/>
        </p:nvSpPr>
        <p:spPr>
          <a:xfrm>
            <a:off x="14344363" y="8568035"/>
            <a:ext cx="2440850" cy="461665"/>
          </a:xfrm>
          <a:prstGeom prst="rect">
            <a:avLst/>
          </a:prstGeom>
          <a:solidFill>
            <a:srgbClr val="527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Quicksand" panose="020B0604020202020204" charset="0"/>
                <a:ea typeface="Lato" panose="020F0502020204030203" pitchFamily="34" charset="0"/>
                <a:cs typeface="Quicksand" panose="020B0604020202020204" charset="0"/>
              </a:rPr>
              <a:t>Solar</a:t>
            </a:r>
          </a:p>
        </p:txBody>
      </p:sp>
      <p:sp>
        <p:nvSpPr>
          <p:cNvPr id="45" name="Rectangle 44">
            <a:extLst>
              <a:ext uri="{FF2B5EF4-FFF2-40B4-BE49-F238E27FC236}">
                <a16:creationId xmlns:a16="http://schemas.microsoft.com/office/drawing/2014/main" id="{974A2952-198D-425A-B77D-98D6D3E886C1}"/>
              </a:ext>
            </a:extLst>
          </p:cNvPr>
          <p:cNvSpPr/>
          <p:nvPr/>
        </p:nvSpPr>
        <p:spPr>
          <a:xfrm>
            <a:off x="7843785" y="8568035"/>
            <a:ext cx="2440850" cy="461665"/>
          </a:xfrm>
          <a:prstGeom prst="rect">
            <a:avLst/>
          </a:prstGeom>
          <a:solidFill>
            <a:srgbClr val="527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Quicksand" panose="020B0604020202020204" charset="0"/>
                <a:ea typeface="Lato" panose="020F0502020204030203" pitchFamily="34" charset="0"/>
                <a:cs typeface="Quicksand" panose="020B0604020202020204" charset="0"/>
              </a:rPr>
              <a:t>Geothermal</a:t>
            </a:r>
          </a:p>
        </p:txBody>
      </p:sp>
      <p:sp>
        <p:nvSpPr>
          <p:cNvPr id="47" name="Rectangle 46">
            <a:extLst>
              <a:ext uri="{FF2B5EF4-FFF2-40B4-BE49-F238E27FC236}">
                <a16:creationId xmlns:a16="http://schemas.microsoft.com/office/drawing/2014/main" id="{9D405722-53DA-4ED4-88F4-FC9D82240C87}"/>
              </a:ext>
            </a:extLst>
          </p:cNvPr>
          <p:cNvSpPr/>
          <p:nvPr/>
        </p:nvSpPr>
        <p:spPr>
          <a:xfrm>
            <a:off x="4585064" y="8568035"/>
            <a:ext cx="2440850" cy="461665"/>
          </a:xfrm>
          <a:prstGeom prst="rect">
            <a:avLst/>
          </a:prstGeom>
          <a:solidFill>
            <a:srgbClr val="527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Quicksand" panose="020B0604020202020204" charset="0"/>
                <a:ea typeface="Lato" panose="020F0502020204030203" pitchFamily="34" charset="0"/>
                <a:cs typeface="Quicksand" panose="020B0604020202020204" charset="0"/>
              </a:rPr>
              <a:t>Biomass</a:t>
            </a:r>
          </a:p>
        </p:txBody>
      </p:sp>
      <p:sp>
        <p:nvSpPr>
          <p:cNvPr id="49" name="Rectangle 48">
            <a:extLst>
              <a:ext uri="{FF2B5EF4-FFF2-40B4-BE49-F238E27FC236}">
                <a16:creationId xmlns:a16="http://schemas.microsoft.com/office/drawing/2014/main" id="{E0B88004-380B-4FB9-8C2B-DB77F7D7063D}"/>
              </a:ext>
            </a:extLst>
          </p:cNvPr>
          <p:cNvSpPr/>
          <p:nvPr/>
        </p:nvSpPr>
        <p:spPr>
          <a:xfrm>
            <a:off x="1330792" y="8568035"/>
            <a:ext cx="2440850" cy="461665"/>
          </a:xfrm>
          <a:prstGeom prst="rect">
            <a:avLst/>
          </a:prstGeom>
          <a:solidFill>
            <a:srgbClr val="527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Quicksand" panose="020B0604020202020204" charset="0"/>
                <a:ea typeface="Lato" panose="020F0502020204030203" pitchFamily="34" charset="0"/>
                <a:cs typeface="Quicksand" panose="020B0604020202020204" charset="0"/>
              </a:rPr>
              <a:t>Hydropower</a:t>
            </a:r>
          </a:p>
        </p:txBody>
      </p:sp>
      <p:sp>
        <p:nvSpPr>
          <p:cNvPr id="65" name="Title 1">
            <a:extLst>
              <a:ext uri="{FF2B5EF4-FFF2-40B4-BE49-F238E27FC236}">
                <a16:creationId xmlns:a16="http://schemas.microsoft.com/office/drawing/2014/main" id="{375D61E3-4562-4E7E-A96D-6D90206C3CDC}"/>
              </a:ext>
            </a:extLst>
          </p:cNvPr>
          <p:cNvSpPr txBox="1">
            <a:spLocks/>
          </p:cNvSpPr>
          <p:nvPr/>
        </p:nvSpPr>
        <p:spPr>
          <a:xfrm>
            <a:off x="4486973" y="6495350"/>
            <a:ext cx="9314055" cy="629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200" b="0" i="0" u="none" strike="noStrike" kern="1200" cap="none" spc="0" normalizeH="0" baseline="0" noProof="0" dirty="0">
                <a:ln>
                  <a:noFill/>
                </a:ln>
                <a:solidFill>
                  <a:srgbClr val="FFCC37"/>
                </a:solidFill>
                <a:effectLst/>
                <a:uLnTx/>
                <a:uFillTx/>
                <a:latin typeface="Quicksand" panose="020B0604020202020204" charset="0"/>
                <a:ea typeface="Open Sans ExtraBold" panose="020B0906030804020204" pitchFamily="34" charset="0"/>
                <a:cs typeface="Quicksand" panose="020B0604020202020204" charset="0"/>
              </a:rPr>
              <a:t>Renewable Energy Sources</a:t>
            </a:r>
          </a:p>
        </p:txBody>
      </p:sp>
      <p:sp>
        <p:nvSpPr>
          <p:cNvPr id="66" name="Title 1">
            <a:extLst>
              <a:ext uri="{FF2B5EF4-FFF2-40B4-BE49-F238E27FC236}">
                <a16:creationId xmlns:a16="http://schemas.microsoft.com/office/drawing/2014/main" id="{0C6C8926-F932-4D04-9208-A2D2368EC7B1}"/>
              </a:ext>
            </a:extLst>
          </p:cNvPr>
          <p:cNvSpPr txBox="1">
            <a:spLocks/>
          </p:cNvSpPr>
          <p:nvPr/>
        </p:nvSpPr>
        <p:spPr>
          <a:xfrm>
            <a:off x="4486973" y="2501565"/>
            <a:ext cx="9314055" cy="629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200" b="0" i="0" u="none" strike="noStrike" kern="1200" cap="none" spc="0" normalizeH="0" baseline="0" noProof="0" dirty="0">
                <a:ln>
                  <a:noFill/>
                </a:ln>
                <a:solidFill>
                  <a:srgbClr val="FFCC37"/>
                </a:solidFill>
                <a:effectLst/>
                <a:uLnTx/>
                <a:uFillTx/>
                <a:latin typeface="Quicksand" panose="020B0604020202020204" charset="0"/>
                <a:ea typeface="Open Sans ExtraBold" panose="020B0906030804020204" pitchFamily="34" charset="0"/>
                <a:cs typeface="Quicksand" panose="020B0604020202020204" charset="0"/>
              </a:rPr>
              <a:t>Non-Renewable Energy Sources</a:t>
            </a:r>
          </a:p>
        </p:txBody>
      </p:sp>
    </p:spTree>
    <p:custDataLst>
      <p:tags r:id="rId1"/>
    </p:custDataLst>
    <p:extLst>
      <p:ext uri="{BB962C8B-B14F-4D97-AF65-F5344CB8AC3E}">
        <p14:creationId xmlns:p14="http://schemas.microsoft.com/office/powerpoint/2010/main" val="3046950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162300"/>
            <a:ext cx="3249405" cy="523220"/>
          </a:xfrm>
          <a:prstGeom prst="rect">
            <a:avLst/>
          </a:prstGeom>
        </p:spPr>
        <p:txBody>
          <a:bodyPr wrap="square" anchor="ct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C37"/>
                </a:solidFill>
                <a:effectLst/>
                <a:uLnTx/>
                <a:uFillTx/>
                <a:latin typeface="Quicksand" panose="020B0604020202020204" charset="0"/>
                <a:ea typeface="Lato" panose="020F0502020204030203" pitchFamily="34" charset="0"/>
                <a:cs typeface="Quicksand" panose="020B0604020202020204" charset="0"/>
              </a:rPr>
              <a:t>PETROLEUM</a:t>
            </a:r>
          </a:p>
        </p:txBody>
      </p:sp>
      <p:sp>
        <p:nvSpPr>
          <p:cNvPr id="3" name="Rectangle 2"/>
          <p:cNvSpPr/>
          <p:nvPr/>
        </p:nvSpPr>
        <p:spPr>
          <a:xfrm>
            <a:off x="685800" y="3748661"/>
            <a:ext cx="7848600" cy="1754326"/>
          </a:xfrm>
          <a:prstGeom prst="rect">
            <a:avLst/>
          </a:prstGeom>
        </p:spPr>
        <p:txBody>
          <a:bodyPr wrap="square" anchor="ctr">
            <a:spAutoFit/>
          </a:bodyPr>
          <a:lstStyle/>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am most used for transportation fuel.</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A lot of me is imported from other countries.</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Most of me is refined into gasoline.</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I’m number one in the U.S., providing 37 percent of America’s total energy consumption.</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am a liquid found in rocks underground.</a:t>
            </a:r>
          </a:p>
        </p:txBody>
      </p:sp>
      <p:grpSp>
        <p:nvGrpSpPr>
          <p:cNvPr id="56" name="Group 55"/>
          <p:cNvGrpSpPr/>
          <p:nvPr/>
        </p:nvGrpSpPr>
        <p:grpSpPr>
          <a:xfrm flipH="1" flipV="1">
            <a:off x="12365510" y="14406"/>
            <a:ext cx="5922491" cy="589305"/>
            <a:chOff x="0" y="6123073"/>
            <a:chExt cx="5846915" cy="581785"/>
          </a:xfrm>
        </p:grpSpPr>
        <p:sp>
          <p:nvSpPr>
            <p:cNvPr id="57" name="Freeform 56"/>
            <p:cNvSpPr/>
            <p:nvPr/>
          </p:nvSpPr>
          <p:spPr>
            <a:xfrm>
              <a:off x="0" y="6302235"/>
              <a:ext cx="5846915" cy="402623"/>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p:cNvSpPr/>
            <p:nvPr/>
          </p:nvSpPr>
          <p:spPr>
            <a:xfrm>
              <a:off x="0" y="6123073"/>
              <a:ext cx="4381378" cy="301705"/>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Title 1">
            <a:extLst>
              <a:ext uri="{FF2B5EF4-FFF2-40B4-BE49-F238E27FC236}">
                <a16:creationId xmlns:a16="http://schemas.microsoft.com/office/drawing/2014/main" id="{710CFD8D-F46D-40C8-9856-49E5AAF7DC8D}"/>
              </a:ext>
            </a:extLst>
          </p:cNvPr>
          <p:cNvSpPr txBox="1">
            <a:spLocks/>
          </p:cNvSpPr>
          <p:nvPr/>
        </p:nvSpPr>
        <p:spPr>
          <a:xfrm>
            <a:off x="206331" y="342900"/>
            <a:ext cx="7489869" cy="12954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5400" b="0" i="0" u="none" strike="noStrike" kern="1200" cap="none" spc="0" normalizeH="0" baseline="0" noProof="0" dirty="0">
                <a:ln>
                  <a:noFill/>
                </a:ln>
                <a:solidFill>
                  <a:srgbClr val="5271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Energy Source Facts</a:t>
            </a:r>
          </a:p>
        </p:txBody>
      </p:sp>
      <p:sp>
        <p:nvSpPr>
          <p:cNvPr id="40" name="AutoShape 3">
            <a:extLst>
              <a:ext uri="{FF2B5EF4-FFF2-40B4-BE49-F238E27FC236}">
                <a16:creationId xmlns:a16="http://schemas.microsoft.com/office/drawing/2014/main" id="{5DD426F0-2D1A-4CC4-B255-5848B5B7C4F1}"/>
              </a:ext>
            </a:extLst>
          </p:cNvPr>
          <p:cNvSpPr/>
          <p:nvPr/>
        </p:nvSpPr>
        <p:spPr>
          <a:xfrm>
            <a:off x="9818" y="1489635"/>
            <a:ext cx="7690760" cy="66752"/>
          </a:xfrm>
          <a:prstGeom prst="rect">
            <a:avLst/>
          </a:prstGeom>
          <a:solidFill>
            <a:srgbClr val="FFCC37"/>
          </a:solid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71FF"/>
              </a:solidFill>
              <a:effectLst/>
              <a:uLnTx/>
              <a:uFillTx/>
              <a:latin typeface="Calibri" panose="020F0502020204030204"/>
              <a:ea typeface="+mn-ea"/>
              <a:cs typeface="+mn-cs"/>
            </a:endParaRPr>
          </a:p>
        </p:txBody>
      </p:sp>
      <p:sp>
        <p:nvSpPr>
          <p:cNvPr id="37" name="Title 1">
            <a:extLst>
              <a:ext uri="{FF2B5EF4-FFF2-40B4-BE49-F238E27FC236}">
                <a16:creationId xmlns:a16="http://schemas.microsoft.com/office/drawing/2014/main" id="{7E0E2EC1-0258-466F-8EAD-C89980802A84}"/>
              </a:ext>
            </a:extLst>
          </p:cNvPr>
          <p:cNvSpPr txBox="1">
            <a:spLocks/>
          </p:cNvSpPr>
          <p:nvPr/>
        </p:nvSpPr>
        <p:spPr>
          <a:xfrm>
            <a:off x="685800" y="2094453"/>
            <a:ext cx="6781801" cy="886949"/>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2800" b="0" i="0" u="none" strike="noStrike" kern="1200" cap="none" spc="0" normalizeH="0" baseline="0" noProof="0" dirty="0">
                <a:ln>
                  <a:noFill/>
                </a:ln>
                <a:solidFill>
                  <a:srgbClr val="5271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NON-RENEWABLE ENERGY SOURCES</a:t>
            </a:r>
          </a:p>
        </p:txBody>
      </p:sp>
      <p:sp>
        <p:nvSpPr>
          <p:cNvPr id="41" name="Title 1">
            <a:extLst>
              <a:ext uri="{FF2B5EF4-FFF2-40B4-BE49-F238E27FC236}">
                <a16:creationId xmlns:a16="http://schemas.microsoft.com/office/drawing/2014/main" id="{1DAFA1B4-5A4F-4C57-B99A-9D46F4931AD9}"/>
              </a:ext>
            </a:extLst>
          </p:cNvPr>
          <p:cNvSpPr txBox="1">
            <a:spLocks/>
          </p:cNvSpPr>
          <p:nvPr/>
        </p:nvSpPr>
        <p:spPr>
          <a:xfrm>
            <a:off x="10134600" y="2203888"/>
            <a:ext cx="5922492" cy="679239"/>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2800" b="0" i="0" u="none" strike="noStrike" kern="1200" cap="none" spc="0" normalizeH="0" baseline="0" noProof="0" dirty="0">
                <a:ln>
                  <a:noFill/>
                </a:ln>
                <a:solidFill>
                  <a:srgbClr val="5271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RENEWABLE ENERGY SOURCES</a:t>
            </a:r>
          </a:p>
        </p:txBody>
      </p:sp>
      <p:sp>
        <p:nvSpPr>
          <p:cNvPr id="42" name="Rectangle 41">
            <a:extLst>
              <a:ext uri="{FF2B5EF4-FFF2-40B4-BE49-F238E27FC236}">
                <a16:creationId xmlns:a16="http://schemas.microsoft.com/office/drawing/2014/main" id="{FBEA427B-D524-46E0-9E82-4ED4238363E7}"/>
              </a:ext>
            </a:extLst>
          </p:cNvPr>
          <p:cNvSpPr/>
          <p:nvPr/>
        </p:nvSpPr>
        <p:spPr>
          <a:xfrm>
            <a:off x="685800" y="5610880"/>
            <a:ext cx="3249405" cy="523220"/>
          </a:xfrm>
          <a:prstGeom prst="rect">
            <a:avLst/>
          </a:prstGeom>
        </p:spPr>
        <p:txBody>
          <a:bodyPr wrap="square" anchor="ct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C37"/>
                </a:solidFill>
                <a:effectLst/>
                <a:uLnTx/>
                <a:uFillTx/>
                <a:latin typeface="Quicksand" panose="020B0604020202020204" charset="0"/>
                <a:ea typeface="Lato" panose="020F0502020204030203" pitchFamily="34" charset="0"/>
                <a:cs typeface="Quicksand" panose="020B0604020202020204" charset="0"/>
              </a:rPr>
              <a:t>COAL</a:t>
            </a:r>
          </a:p>
        </p:txBody>
      </p:sp>
      <p:sp>
        <p:nvSpPr>
          <p:cNvPr id="44" name="Rectangle 43">
            <a:extLst>
              <a:ext uri="{FF2B5EF4-FFF2-40B4-BE49-F238E27FC236}">
                <a16:creationId xmlns:a16="http://schemas.microsoft.com/office/drawing/2014/main" id="{ED7BCFDA-E859-4F0A-9AEE-0ED8431B42E5}"/>
              </a:ext>
            </a:extLst>
          </p:cNvPr>
          <p:cNvSpPr/>
          <p:nvPr/>
        </p:nvSpPr>
        <p:spPr>
          <a:xfrm>
            <a:off x="685800" y="6180772"/>
            <a:ext cx="7848600" cy="1477328"/>
          </a:xfrm>
          <a:prstGeom prst="rect">
            <a:avLst/>
          </a:prstGeom>
        </p:spPr>
        <p:txBody>
          <a:bodyPr wrap="square" anchor="ctr">
            <a:spAutoFit/>
          </a:bodyPr>
          <a:lstStyle/>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am used to make electricity.</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I’m transported mostly by trains.</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When I am burned, I make dust, soot, and chemicals.</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I’m America’s most available fossil fuel.</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am a rock that must be mined.</a:t>
            </a:r>
          </a:p>
        </p:txBody>
      </p:sp>
      <p:sp>
        <p:nvSpPr>
          <p:cNvPr id="48" name="Rectangle 47">
            <a:extLst>
              <a:ext uri="{FF2B5EF4-FFF2-40B4-BE49-F238E27FC236}">
                <a16:creationId xmlns:a16="http://schemas.microsoft.com/office/drawing/2014/main" id="{459D1750-1EEF-4563-8FC4-D4FFD178F420}"/>
              </a:ext>
            </a:extLst>
          </p:cNvPr>
          <p:cNvSpPr/>
          <p:nvPr/>
        </p:nvSpPr>
        <p:spPr>
          <a:xfrm>
            <a:off x="685800" y="7820680"/>
            <a:ext cx="3249405" cy="523220"/>
          </a:xfrm>
          <a:prstGeom prst="rect">
            <a:avLst/>
          </a:prstGeom>
        </p:spPr>
        <p:txBody>
          <a:bodyPr wrap="square" anchor="ct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C37"/>
                </a:solidFill>
                <a:effectLst/>
                <a:uLnTx/>
                <a:uFillTx/>
                <a:latin typeface="Quicksand" panose="020B0604020202020204" charset="0"/>
                <a:ea typeface="Lato" panose="020F0502020204030203" pitchFamily="34" charset="0"/>
                <a:cs typeface="Quicksand" panose="020B0604020202020204" charset="0"/>
              </a:rPr>
              <a:t>NATURAL GAS</a:t>
            </a:r>
          </a:p>
        </p:txBody>
      </p:sp>
      <p:sp>
        <p:nvSpPr>
          <p:cNvPr id="49" name="Rectangle 48">
            <a:extLst>
              <a:ext uri="{FF2B5EF4-FFF2-40B4-BE49-F238E27FC236}">
                <a16:creationId xmlns:a16="http://schemas.microsoft.com/office/drawing/2014/main" id="{7610139E-A5F9-4C8F-B6E2-D9644D2D3571}"/>
              </a:ext>
            </a:extLst>
          </p:cNvPr>
          <p:cNvSpPr/>
          <p:nvPr/>
        </p:nvSpPr>
        <p:spPr>
          <a:xfrm>
            <a:off x="685800" y="8390572"/>
            <a:ext cx="7848600" cy="1477328"/>
          </a:xfrm>
          <a:prstGeom prst="rect">
            <a:avLst/>
          </a:prstGeom>
        </p:spPr>
        <p:txBody>
          <a:bodyPr wrap="square" anchor="ctr">
            <a:spAutoFit/>
          </a:bodyPr>
          <a:lstStyle/>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am used to make electricity.</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I’m transported mostly by trains.</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When I am burned, I make dust, soot, and chemicals.</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I’m America’s most available fossil fuel.</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am a rock that must be mined.</a:t>
            </a:r>
          </a:p>
        </p:txBody>
      </p:sp>
      <p:sp>
        <p:nvSpPr>
          <p:cNvPr id="52" name="Rectangle 51">
            <a:extLst>
              <a:ext uri="{FF2B5EF4-FFF2-40B4-BE49-F238E27FC236}">
                <a16:creationId xmlns:a16="http://schemas.microsoft.com/office/drawing/2014/main" id="{FF98A25C-D22C-447E-AA44-1FC0FE5B7B88}"/>
              </a:ext>
            </a:extLst>
          </p:cNvPr>
          <p:cNvSpPr/>
          <p:nvPr/>
        </p:nvSpPr>
        <p:spPr>
          <a:xfrm>
            <a:off x="10134600" y="3162300"/>
            <a:ext cx="3249405" cy="523220"/>
          </a:xfrm>
          <a:prstGeom prst="rect">
            <a:avLst/>
          </a:prstGeom>
        </p:spPr>
        <p:txBody>
          <a:bodyPr wrap="square" anchor="ct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C37"/>
                </a:solidFill>
                <a:effectLst/>
                <a:uLnTx/>
                <a:uFillTx/>
                <a:latin typeface="Quicksand" panose="020B0604020202020204" charset="0"/>
                <a:ea typeface="Lato" panose="020F0502020204030203" pitchFamily="34" charset="0"/>
                <a:cs typeface="Quicksand" panose="020B0604020202020204" charset="0"/>
              </a:rPr>
              <a:t>HYDROPOWER</a:t>
            </a:r>
          </a:p>
        </p:txBody>
      </p:sp>
      <p:sp>
        <p:nvSpPr>
          <p:cNvPr id="53" name="Rectangle 52">
            <a:extLst>
              <a:ext uri="{FF2B5EF4-FFF2-40B4-BE49-F238E27FC236}">
                <a16:creationId xmlns:a16="http://schemas.microsoft.com/office/drawing/2014/main" id="{C5B64A2A-1130-4C15-9A57-773C3890FBEE}"/>
              </a:ext>
            </a:extLst>
          </p:cNvPr>
          <p:cNvSpPr/>
          <p:nvPr/>
        </p:nvSpPr>
        <p:spPr>
          <a:xfrm>
            <a:off x="10134600" y="3748661"/>
            <a:ext cx="7848600" cy="1754326"/>
          </a:xfrm>
          <a:prstGeom prst="rect">
            <a:avLst/>
          </a:prstGeom>
        </p:spPr>
        <p:txBody>
          <a:bodyPr wrap="square" anchor="ctr">
            <a:spAutoFit/>
          </a:bodyPr>
          <a:lstStyle/>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require the Earth’s gravity to work.</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make electricity.</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only work in certain areas around water.</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My facilities can disrupt wildlife and fish populations.</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The water cycle is important to me. I can’t generate electricity without rain.</a:t>
            </a:r>
          </a:p>
        </p:txBody>
      </p:sp>
      <p:sp>
        <p:nvSpPr>
          <p:cNvPr id="54" name="Rectangle 53">
            <a:extLst>
              <a:ext uri="{FF2B5EF4-FFF2-40B4-BE49-F238E27FC236}">
                <a16:creationId xmlns:a16="http://schemas.microsoft.com/office/drawing/2014/main" id="{909DDDF9-DADB-4418-9D59-D36BA7D091CB}"/>
              </a:ext>
            </a:extLst>
          </p:cNvPr>
          <p:cNvSpPr/>
          <p:nvPr/>
        </p:nvSpPr>
        <p:spPr>
          <a:xfrm>
            <a:off x="10134600" y="5610880"/>
            <a:ext cx="3249405" cy="523220"/>
          </a:xfrm>
          <a:prstGeom prst="rect">
            <a:avLst/>
          </a:prstGeom>
        </p:spPr>
        <p:txBody>
          <a:bodyPr wrap="square" anchor="ct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C37"/>
                </a:solidFill>
                <a:effectLst/>
                <a:uLnTx/>
                <a:uFillTx/>
                <a:latin typeface="Quicksand" panose="020B0604020202020204" charset="0"/>
                <a:ea typeface="Lato" panose="020F0502020204030203" pitchFamily="34" charset="0"/>
                <a:cs typeface="Quicksand" panose="020B0604020202020204" charset="0"/>
              </a:rPr>
              <a:t>BIOMASS</a:t>
            </a:r>
          </a:p>
        </p:txBody>
      </p:sp>
      <p:sp>
        <p:nvSpPr>
          <p:cNvPr id="55" name="Rectangle 54">
            <a:extLst>
              <a:ext uri="{FF2B5EF4-FFF2-40B4-BE49-F238E27FC236}">
                <a16:creationId xmlns:a16="http://schemas.microsoft.com/office/drawing/2014/main" id="{61BD7C09-0492-4159-9DD6-220F85BCCA20}"/>
              </a:ext>
            </a:extLst>
          </p:cNvPr>
          <p:cNvSpPr/>
          <p:nvPr/>
        </p:nvSpPr>
        <p:spPr>
          <a:xfrm>
            <a:off x="10134600" y="6180772"/>
            <a:ext cx="7848600" cy="1477328"/>
          </a:xfrm>
          <a:prstGeom prst="rect">
            <a:avLst/>
          </a:prstGeom>
        </p:spPr>
        <p:txBody>
          <a:bodyPr wrap="square" anchor="ctr">
            <a:spAutoFit/>
          </a:bodyPr>
          <a:lstStyle/>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can be used to generate electricity.</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can be used to make transportation fuel.</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Burning me can produce air pollution.</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get my energy from wood, garbage, and other waste.</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My name means living materials.</a:t>
            </a:r>
          </a:p>
        </p:txBody>
      </p:sp>
      <p:sp>
        <p:nvSpPr>
          <p:cNvPr id="59" name="Rectangle 58">
            <a:extLst>
              <a:ext uri="{FF2B5EF4-FFF2-40B4-BE49-F238E27FC236}">
                <a16:creationId xmlns:a16="http://schemas.microsoft.com/office/drawing/2014/main" id="{A322640C-362A-42BF-BA22-57DFDA7AA449}"/>
              </a:ext>
            </a:extLst>
          </p:cNvPr>
          <p:cNvSpPr/>
          <p:nvPr/>
        </p:nvSpPr>
        <p:spPr>
          <a:xfrm>
            <a:off x="10134600" y="7820680"/>
            <a:ext cx="3249405" cy="523220"/>
          </a:xfrm>
          <a:prstGeom prst="rect">
            <a:avLst/>
          </a:prstGeom>
        </p:spPr>
        <p:txBody>
          <a:bodyPr wrap="square" anchor="ct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C37"/>
                </a:solidFill>
                <a:effectLst/>
                <a:uLnTx/>
                <a:uFillTx/>
                <a:latin typeface="Quicksand" panose="020B0604020202020204" charset="0"/>
                <a:ea typeface="Lato" panose="020F0502020204030203" pitchFamily="34" charset="0"/>
                <a:cs typeface="Quicksand" panose="020B0604020202020204" charset="0"/>
              </a:rPr>
              <a:t>GEOTHERMAL</a:t>
            </a:r>
          </a:p>
        </p:txBody>
      </p:sp>
      <p:sp>
        <p:nvSpPr>
          <p:cNvPr id="60" name="Rectangle 59">
            <a:extLst>
              <a:ext uri="{FF2B5EF4-FFF2-40B4-BE49-F238E27FC236}">
                <a16:creationId xmlns:a16="http://schemas.microsoft.com/office/drawing/2014/main" id="{8E0E7B76-8977-4130-81FC-7A5EFA8BA75E}"/>
              </a:ext>
            </a:extLst>
          </p:cNvPr>
          <p:cNvSpPr/>
          <p:nvPr/>
        </p:nvSpPr>
        <p:spPr>
          <a:xfrm>
            <a:off x="10134600" y="8390572"/>
            <a:ext cx="7848600" cy="1477328"/>
          </a:xfrm>
          <a:prstGeom prst="rect">
            <a:avLst/>
          </a:prstGeom>
        </p:spPr>
        <p:txBody>
          <a:bodyPr wrap="square" anchor="ctr">
            <a:spAutoFit/>
          </a:bodyPr>
          <a:lstStyle/>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can be used to make electricity.</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can be used for home heating and cooling.</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My energy comes from the Earth’s core.</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My name means heat from Earth.</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You have to go below ground to get to me.</a:t>
            </a:r>
          </a:p>
        </p:txBody>
      </p:sp>
      <p:cxnSp>
        <p:nvCxnSpPr>
          <p:cNvPr id="15" name="Straight Connector 14">
            <a:extLst>
              <a:ext uri="{FF2B5EF4-FFF2-40B4-BE49-F238E27FC236}">
                <a16:creationId xmlns:a16="http://schemas.microsoft.com/office/drawing/2014/main" id="{0EE19618-3E57-4403-AE7F-E6A4C9068BF4}"/>
              </a:ext>
            </a:extLst>
          </p:cNvPr>
          <p:cNvCxnSpPr>
            <a:cxnSpLocks/>
          </p:cNvCxnSpPr>
          <p:nvPr/>
        </p:nvCxnSpPr>
        <p:spPr>
          <a:xfrm>
            <a:off x="9144000" y="2324100"/>
            <a:ext cx="0" cy="7772400"/>
          </a:xfrm>
          <a:prstGeom prst="line">
            <a:avLst/>
          </a:prstGeom>
          <a:ln w="12700">
            <a:solidFill>
              <a:srgbClr val="5271FF"/>
            </a:solidFill>
            <a:prstDash val="dashDot"/>
          </a:ln>
        </p:spPr>
        <p:style>
          <a:lnRef idx="1">
            <a:schemeClr val="accent1"/>
          </a:lnRef>
          <a:fillRef idx="0">
            <a:schemeClr val="accent1"/>
          </a:fillRef>
          <a:effectRef idx="0">
            <a:schemeClr val="accent1"/>
          </a:effectRef>
          <a:fontRef idx="minor">
            <a:schemeClr val="tx1"/>
          </a:fontRef>
        </p:style>
      </p:cxnSp>
      <p:sp>
        <p:nvSpPr>
          <p:cNvPr id="61" name="Freeform 43">
            <a:extLst>
              <a:ext uri="{FF2B5EF4-FFF2-40B4-BE49-F238E27FC236}">
                <a16:creationId xmlns:a16="http://schemas.microsoft.com/office/drawing/2014/main" id="{2FE263F0-6ABA-40C7-81CD-5CC122F30C0F}"/>
              </a:ext>
            </a:extLst>
          </p:cNvPr>
          <p:cNvSpPr/>
          <p:nvPr/>
        </p:nvSpPr>
        <p:spPr>
          <a:xfrm>
            <a:off x="206331" y="3218441"/>
            <a:ext cx="298434" cy="410937"/>
          </a:xfrm>
          <a:custGeom>
            <a:avLst/>
            <a:gdLst/>
            <a:ahLst/>
            <a:cxnLst/>
            <a:rect l="l" t="t" r="r" b="b"/>
            <a:pathLst>
              <a:path w="832714" h="1146628">
                <a:moveTo>
                  <a:pt x="0" y="0"/>
                </a:moveTo>
                <a:lnTo>
                  <a:pt x="832414" y="0"/>
                </a:lnTo>
                <a:lnTo>
                  <a:pt x="460184" y="303271"/>
                </a:lnTo>
                <a:lnTo>
                  <a:pt x="625127" y="506031"/>
                </a:lnTo>
                <a:lnTo>
                  <a:pt x="758691" y="395800"/>
                </a:lnTo>
                <a:cubicBezTo>
                  <a:pt x="788193" y="369517"/>
                  <a:pt x="812868" y="344306"/>
                  <a:pt x="832714" y="320168"/>
                </a:cubicBezTo>
                <a:cubicBezTo>
                  <a:pt x="829496" y="382927"/>
                  <a:pt x="827887" y="452123"/>
                  <a:pt x="827887" y="527755"/>
                </a:cubicBezTo>
                <a:lnTo>
                  <a:pt x="827887" y="1146628"/>
                </a:lnTo>
                <a:lnTo>
                  <a:pt x="0" y="1146628"/>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44">
            <a:extLst>
              <a:ext uri="{FF2B5EF4-FFF2-40B4-BE49-F238E27FC236}">
                <a16:creationId xmlns:a16="http://schemas.microsoft.com/office/drawing/2014/main" id="{967F1F88-C837-4C3B-A629-56A610241E89}"/>
              </a:ext>
            </a:extLst>
          </p:cNvPr>
          <p:cNvSpPr/>
          <p:nvPr/>
        </p:nvSpPr>
        <p:spPr>
          <a:xfrm>
            <a:off x="150079" y="5688545"/>
            <a:ext cx="410937" cy="410937"/>
          </a:xfrm>
          <a:custGeom>
            <a:avLst/>
            <a:gdLst>
              <a:gd name="connsiteX0" fmla="*/ 1146628 w 1146628"/>
              <a:gd name="connsiteY0" fmla="*/ 595793 h 1146628"/>
              <a:gd name="connsiteX1" fmla="*/ 1146628 w 1146628"/>
              <a:gd name="connsiteY1" fmla="*/ 888217 h 1146628"/>
              <a:gd name="connsiteX2" fmla="*/ 850416 w 1146628"/>
              <a:gd name="connsiteY2" fmla="*/ 888217 h 1146628"/>
              <a:gd name="connsiteX3" fmla="*/ 850416 w 1146628"/>
              <a:gd name="connsiteY3" fmla="*/ 880171 h 1146628"/>
              <a:gd name="connsiteX4" fmla="*/ 1105877 w 1146628"/>
              <a:gd name="connsiteY4" fmla="*/ 642009 h 1146628"/>
              <a:gd name="connsiteX5" fmla="*/ 0 w 1146628"/>
              <a:gd name="connsiteY5" fmla="*/ 0 h 1146628"/>
              <a:gd name="connsiteX6" fmla="*/ 643055 w 1146628"/>
              <a:gd name="connsiteY6" fmla="*/ 0 h 1146628"/>
              <a:gd name="connsiteX7" fmla="*/ 581679 w 1146628"/>
              <a:gd name="connsiteY7" fmla="*/ 29304 h 1146628"/>
              <a:gd name="connsiteX8" fmla="*/ 428804 w 1146628"/>
              <a:gd name="connsiteY8" fmla="*/ 145569 h 1146628"/>
              <a:gd name="connsiteX9" fmla="*/ 603403 w 1146628"/>
              <a:gd name="connsiteY9" fmla="*/ 349938 h 1146628"/>
              <a:gd name="connsiteX10" fmla="*/ 731737 w 1146628"/>
              <a:gd name="connsiteY10" fmla="*/ 256202 h 1146628"/>
              <a:gd name="connsiteX11" fmla="*/ 843979 w 1146628"/>
              <a:gd name="connsiteY11" fmla="*/ 224420 h 1146628"/>
              <a:gd name="connsiteX12" fmla="*/ 927658 w 1146628"/>
              <a:gd name="connsiteY12" fmla="*/ 250972 h 1146628"/>
              <a:gd name="connsiteX13" fmla="*/ 957428 w 1146628"/>
              <a:gd name="connsiteY13" fmla="*/ 323386 h 1146628"/>
              <a:gd name="connsiteX14" fmla="*/ 942543 w 1146628"/>
              <a:gd name="connsiteY14" fmla="*/ 394191 h 1146628"/>
              <a:gd name="connsiteX15" fmla="*/ 889841 w 1146628"/>
              <a:gd name="connsiteY15" fmla="*/ 475054 h 1146628"/>
              <a:gd name="connsiteX16" fmla="*/ 728921 w 1146628"/>
              <a:gd name="connsiteY16" fmla="*/ 650859 h 1146628"/>
              <a:gd name="connsiteX17" fmla="*/ 441678 w 1146628"/>
              <a:gd name="connsiteY17" fmla="*/ 941321 h 1146628"/>
              <a:gd name="connsiteX18" fmla="*/ 441678 w 1146628"/>
              <a:gd name="connsiteY18" fmla="*/ 1146628 h 1146628"/>
              <a:gd name="connsiteX19" fmla="*/ 0 w 1146628"/>
              <a:gd name="connsiteY19" fmla="*/ 1146628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6628" h="1146628">
                <a:moveTo>
                  <a:pt x="1146628" y="595793"/>
                </a:moveTo>
                <a:lnTo>
                  <a:pt x="1146628" y="888217"/>
                </a:lnTo>
                <a:lnTo>
                  <a:pt x="850416" y="888217"/>
                </a:lnTo>
                <a:lnTo>
                  <a:pt x="850416" y="880171"/>
                </a:lnTo>
                <a:cubicBezTo>
                  <a:pt x="980761" y="763235"/>
                  <a:pt x="1065915" y="683848"/>
                  <a:pt x="1105877" y="642009"/>
                </a:cubicBezTo>
                <a:close/>
                <a:moveTo>
                  <a:pt x="0" y="0"/>
                </a:moveTo>
                <a:lnTo>
                  <a:pt x="643055" y="0"/>
                </a:lnTo>
                <a:lnTo>
                  <a:pt x="581679" y="29304"/>
                </a:lnTo>
                <a:cubicBezTo>
                  <a:pt x="540376" y="52638"/>
                  <a:pt x="489418" y="91393"/>
                  <a:pt x="428804" y="145569"/>
                </a:cubicBezTo>
                <a:lnTo>
                  <a:pt x="603403" y="349938"/>
                </a:lnTo>
                <a:cubicBezTo>
                  <a:pt x="651143" y="308635"/>
                  <a:pt x="693921" y="277390"/>
                  <a:pt x="731737" y="256202"/>
                </a:cubicBezTo>
                <a:cubicBezTo>
                  <a:pt x="769553" y="235014"/>
                  <a:pt x="806967" y="224420"/>
                  <a:pt x="843979" y="224420"/>
                </a:cubicBezTo>
                <a:cubicBezTo>
                  <a:pt x="879918" y="224420"/>
                  <a:pt x="907811" y="233271"/>
                  <a:pt x="927658" y="250972"/>
                </a:cubicBezTo>
                <a:cubicBezTo>
                  <a:pt x="947504" y="268673"/>
                  <a:pt x="957428" y="292811"/>
                  <a:pt x="957428" y="323386"/>
                </a:cubicBezTo>
                <a:cubicBezTo>
                  <a:pt x="957428" y="348061"/>
                  <a:pt x="952466" y="371662"/>
                  <a:pt x="942543" y="394191"/>
                </a:cubicBezTo>
                <a:cubicBezTo>
                  <a:pt x="932619" y="416720"/>
                  <a:pt x="915052" y="443674"/>
                  <a:pt x="889841" y="475054"/>
                </a:cubicBezTo>
                <a:cubicBezTo>
                  <a:pt x="864630" y="506433"/>
                  <a:pt x="810990" y="565035"/>
                  <a:pt x="728921" y="650859"/>
                </a:cubicBezTo>
                <a:lnTo>
                  <a:pt x="441678" y="941321"/>
                </a:lnTo>
                <a:lnTo>
                  <a:pt x="441678" y="1146628"/>
                </a:lnTo>
                <a:lnTo>
                  <a:pt x="0" y="1146628"/>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45">
            <a:extLst>
              <a:ext uri="{FF2B5EF4-FFF2-40B4-BE49-F238E27FC236}">
                <a16:creationId xmlns:a16="http://schemas.microsoft.com/office/drawing/2014/main" id="{9F030A51-3C7C-42B4-9A22-D929E45DA29A}"/>
              </a:ext>
            </a:extLst>
          </p:cNvPr>
          <p:cNvSpPr/>
          <p:nvPr/>
        </p:nvSpPr>
        <p:spPr>
          <a:xfrm>
            <a:off x="150078" y="7931656"/>
            <a:ext cx="410937" cy="410937"/>
          </a:xfrm>
          <a:custGeom>
            <a:avLst/>
            <a:gdLst>
              <a:gd name="connsiteX0" fmla="*/ 1146628 w 1146628"/>
              <a:gd name="connsiteY0" fmla="*/ 452368 h 1146628"/>
              <a:gd name="connsiteX1" fmla="*/ 1146628 w 1146628"/>
              <a:gd name="connsiteY1" fmla="*/ 577914 h 1146628"/>
              <a:gd name="connsiteX2" fmla="*/ 1124886 w 1146628"/>
              <a:gd name="connsiteY2" fmla="*/ 567080 h 1146628"/>
              <a:gd name="connsiteX3" fmla="*/ 996049 w 1146628"/>
              <a:gd name="connsiteY3" fmla="*/ 535801 h 1146628"/>
              <a:gd name="connsiteX4" fmla="*/ 996049 w 1146628"/>
              <a:gd name="connsiteY4" fmla="*/ 530974 h 1146628"/>
              <a:gd name="connsiteX5" fmla="*/ 1107486 w 1146628"/>
              <a:gd name="connsiteY5" fmla="*/ 484810 h 1146628"/>
              <a:gd name="connsiteX6" fmla="*/ 0 w 1146628"/>
              <a:gd name="connsiteY6" fmla="*/ 0 h 1146628"/>
              <a:gd name="connsiteX7" fmla="*/ 601092 w 1146628"/>
              <a:gd name="connsiteY7" fmla="*/ 0 h 1146628"/>
              <a:gd name="connsiteX8" fmla="*/ 544969 w 1146628"/>
              <a:gd name="connsiteY8" fmla="*/ 21258 h 1146628"/>
              <a:gd name="connsiteX9" fmla="*/ 450529 w 1146628"/>
              <a:gd name="connsiteY9" fmla="*/ 76373 h 1146628"/>
              <a:gd name="connsiteX10" fmla="*/ 582483 w 1146628"/>
              <a:gd name="connsiteY10" fmla="*/ 288788 h 1146628"/>
              <a:gd name="connsiteX11" fmla="*/ 815818 w 1146628"/>
              <a:gd name="connsiteY11" fmla="*/ 213156 h 1146628"/>
              <a:gd name="connsiteX12" fmla="*/ 911968 w 1146628"/>
              <a:gd name="connsiteY12" fmla="*/ 235685 h 1146628"/>
              <a:gd name="connsiteX13" fmla="*/ 947773 w 1146628"/>
              <a:gd name="connsiteY13" fmla="*/ 304880 h 1146628"/>
              <a:gd name="connsiteX14" fmla="*/ 705587 w 1146628"/>
              <a:gd name="connsiteY14" fmla="*/ 428789 h 1146628"/>
              <a:gd name="connsiteX15" fmla="*/ 631564 w 1146628"/>
              <a:gd name="connsiteY15" fmla="*/ 428789 h 1146628"/>
              <a:gd name="connsiteX16" fmla="*/ 631564 w 1146628"/>
              <a:gd name="connsiteY16" fmla="*/ 667756 h 1146628"/>
              <a:gd name="connsiteX17" fmla="*/ 703978 w 1146628"/>
              <a:gd name="connsiteY17" fmla="*/ 667756 h 1146628"/>
              <a:gd name="connsiteX18" fmla="*/ 848807 w 1146628"/>
              <a:gd name="connsiteY18" fmla="*/ 681032 h 1146628"/>
              <a:gd name="connsiteX19" fmla="*/ 929267 w 1146628"/>
              <a:gd name="connsiteY19" fmla="*/ 720457 h 1146628"/>
              <a:gd name="connsiteX20" fmla="*/ 954209 w 1146628"/>
              <a:gd name="connsiteY20" fmla="*/ 794883 h 1146628"/>
              <a:gd name="connsiteX21" fmla="*/ 906336 w 1146628"/>
              <a:gd name="connsiteY21" fmla="*/ 887010 h 1146628"/>
              <a:gd name="connsiteX22" fmla="*/ 753864 w 1146628"/>
              <a:gd name="connsiteY22" fmla="*/ 916378 h 1146628"/>
              <a:gd name="connsiteX23" fmla="*/ 606219 w 1146628"/>
              <a:gd name="connsiteY23" fmla="*/ 897470 h 1146628"/>
              <a:gd name="connsiteX24" fmla="*/ 448919 w 1146628"/>
              <a:gd name="connsiteY24" fmla="*/ 839136 h 1146628"/>
              <a:gd name="connsiteX25" fmla="*/ 448919 w 1146628"/>
              <a:gd name="connsiteY25" fmla="*/ 1103046 h 1146628"/>
              <a:gd name="connsiteX26" fmla="*/ 539739 w 1146628"/>
              <a:gd name="connsiteY26" fmla="*/ 1133621 h 1146628"/>
              <a:gd name="connsiteX27" fmla="*/ 596443 w 1146628"/>
              <a:gd name="connsiteY27" fmla="*/ 1146628 h 1146628"/>
              <a:gd name="connsiteX28" fmla="*/ 0 w 1146628"/>
              <a:gd name="connsiteY28" fmla="*/ 1146628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6628" h="1146628">
                <a:moveTo>
                  <a:pt x="1146628" y="452368"/>
                </a:moveTo>
                <a:lnTo>
                  <a:pt x="1146628" y="577914"/>
                </a:lnTo>
                <a:lnTo>
                  <a:pt x="1124886" y="567080"/>
                </a:lnTo>
                <a:cubicBezTo>
                  <a:pt x="1088075" y="552396"/>
                  <a:pt x="1045129" y="541970"/>
                  <a:pt x="996049" y="535801"/>
                </a:cubicBezTo>
                <a:lnTo>
                  <a:pt x="996049" y="530974"/>
                </a:lnTo>
                <a:cubicBezTo>
                  <a:pt x="1038156" y="519173"/>
                  <a:pt x="1075302" y="503785"/>
                  <a:pt x="1107486" y="484810"/>
                </a:cubicBezTo>
                <a:close/>
                <a:moveTo>
                  <a:pt x="0" y="0"/>
                </a:moveTo>
                <a:lnTo>
                  <a:pt x="601092" y="0"/>
                </a:lnTo>
                <a:lnTo>
                  <a:pt x="544969" y="21258"/>
                </a:lnTo>
                <a:cubicBezTo>
                  <a:pt x="513120" y="36546"/>
                  <a:pt x="481640" y="54917"/>
                  <a:pt x="450529" y="76373"/>
                </a:cubicBezTo>
                <a:lnTo>
                  <a:pt x="582483" y="288788"/>
                </a:lnTo>
                <a:cubicBezTo>
                  <a:pt x="662944" y="238367"/>
                  <a:pt x="740722" y="213156"/>
                  <a:pt x="815818" y="213156"/>
                </a:cubicBezTo>
                <a:cubicBezTo>
                  <a:pt x="856048" y="213156"/>
                  <a:pt x="888098" y="220666"/>
                  <a:pt x="911968" y="235685"/>
                </a:cubicBezTo>
                <a:cubicBezTo>
                  <a:pt x="935838" y="250704"/>
                  <a:pt x="947773" y="273769"/>
                  <a:pt x="947773" y="304880"/>
                </a:cubicBezTo>
                <a:cubicBezTo>
                  <a:pt x="947773" y="387486"/>
                  <a:pt x="867044" y="428789"/>
                  <a:pt x="705587" y="428789"/>
                </a:cubicBezTo>
                <a:lnTo>
                  <a:pt x="631564" y="428789"/>
                </a:lnTo>
                <a:lnTo>
                  <a:pt x="631564" y="667756"/>
                </a:lnTo>
                <a:lnTo>
                  <a:pt x="703978" y="667756"/>
                </a:lnTo>
                <a:cubicBezTo>
                  <a:pt x="763519" y="667756"/>
                  <a:pt x="811795" y="672181"/>
                  <a:pt x="848807" y="681032"/>
                </a:cubicBezTo>
                <a:cubicBezTo>
                  <a:pt x="885818" y="689883"/>
                  <a:pt x="912638" y="703024"/>
                  <a:pt x="929267" y="720457"/>
                </a:cubicBezTo>
                <a:cubicBezTo>
                  <a:pt x="945895" y="737890"/>
                  <a:pt x="954209" y="762699"/>
                  <a:pt x="954209" y="794883"/>
                </a:cubicBezTo>
                <a:cubicBezTo>
                  <a:pt x="954209" y="836722"/>
                  <a:pt x="938252" y="867431"/>
                  <a:pt x="906336" y="887010"/>
                </a:cubicBezTo>
                <a:cubicBezTo>
                  <a:pt x="874420" y="906589"/>
                  <a:pt x="823596" y="916378"/>
                  <a:pt x="753864" y="916378"/>
                </a:cubicBezTo>
                <a:cubicBezTo>
                  <a:pt x="708806" y="916378"/>
                  <a:pt x="659591" y="910075"/>
                  <a:pt x="606219" y="897470"/>
                </a:cubicBezTo>
                <a:cubicBezTo>
                  <a:pt x="552847" y="884864"/>
                  <a:pt x="500414" y="865420"/>
                  <a:pt x="448919" y="839136"/>
                </a:cubicBezTo>
                <a:lnTo>
                  <a:pt x="448919" y="1103046"/>
                </a:lnTo>
                <a:cubicBezTo>
                  <a:pt x="480299" y="1115115"/>
                  <a:pt x="510572" y="1125306"/>
                  <a:pt x="539739" y="1133621"/>
                </a:cubicBezTo>
                <a:lnTo>
                  <a:pt x="596443" y="1146628"/>
                </a:lnTo>
                <a:lnTo>
                  <a:pt x="0" y="1146628"/>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43">
            <a:extLst>
              <a:ext uri="{FF2B5EF4-FFF2-40B4-BE49-F238E27FC236}">
                <a16:creationId xmlns:a16="http://schemas.microsoft.com/office/drawing/2014/main" id="{9018413B-6D9A-453D-9B2D-77155D692A24}"/>
              </a:ext>
            </a:extLst>
          </p:cNvPr>
          <p:cNvSpPr/>
          <p:nvPr/>
        </p:nvSpPr>
        <p:spPr>
          <a:xfrm>
            <a:off x="9657453" y="3218441"/>
            <a:ext cx="298434" cy="410937"/>
          </a:xfrm>
          <a:custGeom>
            <a:avLst/>
            <a:gdLst/>
            <a:ahLst/>
            <a:cxnLst/>
            <a:rect l="l" t="t" r="r" b="b"/>
            <a:pathLst>
              <a:path w="832714" h="1146628">
                <a:moveTo>
                  <a:pt x="0" y="0"/>
                </a:moveTo>
                <a:lnTo>
                  <a:pt x="832414" y="0"/>
                </a:lnTo>
                <a:lnTo>
                  <a:pt x="460184" y="303271"/>
                </a:lnTo>
                <a:lnTo>
                  <a:pt x="625127" y="506031"/>
                </a:lnTo>
                <a:lnTo>
                  <a:pt x="758691" y="395800"/>
                </a:lnTo>
                <a:cubicBezTo>
                  <a:pt x="788193" y="369517"/>
                  <a:pt x="812868" y="344306"/>
                  <a:pt x="832714" y="320168"/>
                </a:cubicBezTo>
                <a:cubicBezTo>
                  <a:pt x="829496" y="382927"/>
                  <a:pt x="827887" y="452123"/>
                  <a:pt x="827887" y="527755"/>
                </a:cubicBezTo>
                <a:lnTo>
                  <a:pt x="827887" y="1146628"/>
                </a:lnTo>
                <a:lnTo>
                  <a:pt x="0" y="1146628"/>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44">
            <a:extLst>
              <a:ext uri="{FF2B5EF4-FFF2-40B4-BE49-F238E27FC236}">
                <a16:creationId xmlns:a16="http://schemas.microsoft.com/office/drawing/2014/main" id="{76759F12-2A20-41CF-B177-EA48B6479855}"/>
              </a:ext>
            </a:extLst>
          </p:cNvPr>
          <p:cNvSpPr/>
          <p:nvPr/>
        </p:nvSpPr>
        <p:spPr>
          <a:xfrm>
            <a:off x="9601201" y="5688545"/>
            <a:ext cx="410937" cy="410937"/>
          </a:xfrm>
          <a:custGeom>
            <a:avLst/>
            <a:gdLst>
              <a:gd name="connsiteX0" fmla="*/ 1146628 w 1146628"/>
              <a:gd name="connsiteY0" fmla="*/ 595793 h 1146628"/>
              <a:gd name="connsiteX1" fmla="*/ 1146628 w 1146628"/>
              <a:gd name="connsiteY1" fmla="*/ 888217 h 1146628"/>
              <a:gd name="connsiteX2" fmla="*/ 850416 w 1146628"/>
              <a:gd name="connsiteY2" fmla="*/ 888217 h 1146628"/>
              <a:gd name="connsiteX3" fmla="*/ 850416 w 1146628"/>
              <a:gd name="connsiteY3" fmla="*/ 880171 h 1146628"/>
              <a:gd name="connsiteX4" fmla="*/ 1105877 w 1146628"/>
              <a:gd name="connsiteY4" fmla="*/ 642009 h 1146628"/>
              <a:gd name="connsiteX5" fmla="*/ 0 w 1146628"/>
              <a:gd name="connsiteY5" fmla="*/ 0 h 1146628"/>
              <a:gd name="connsiteX6" fmla="*/ 643055 w 1146628"/>
              <a:gd name="connsiteY6" fmla="*/ 0 h 1146628"/>
              <a:gd name="connsiteX7" fmla="*/ 581679 w 1146628"/>
              <a:gd name="connsiteY7" fmla="*/ 29304 h 1146628"/>
              <a:gd name="connsiteX8" fmla="*/ 428804 w 1146628"/>
              <a:gd name="connsiteY8" fmla="*/ 145569 h 1146628"/>
              <a:gd name="connsiteX9" fmla="*/ 603403 w 1146628"/>
              <a:gd name="connsiteY9" fmla="*/ 349938 h 1146628"/>
              <a:gd name="connsiteX10" fmla="*/ 731737 w 1146628"/>
              <a:gd name="connsiteY10" fmla="*/ 256202 h 1146628"/>
              <a:gd name="connsiteX11" fmla="*/ 843979 w 1146628"/>
              <a:gd name="connsiteY11" fmla="*/ 224420 h 1146628"/>
              <a:gd name="connsiteX12" fmla="*/ 927658 w 1146628"/>
              <a:gd name="connsiteY12" fmla="*/ 250972 h 1146628"/>
              <a:gd name="connsiteX13" fmla="*/ 957428 w 1146628"/>
              <a:gd name="connsiteY13" fmla="*/ 323386 h 1146628"/>
              <a:gd name="connsiteX14" fmla="*/ 942543 w 1146628"/>
              <a:gd name="connsiteY14" fmla="*/ 394191 h 1146628"/>
              <a:gd name="connsiteX15" fmla="*/ 889841 w 1146628"/>
              <a:gd name="connsiteY15" fmla="*/ 475054 h 1146628"/>
              <a:gd name="connsiteX16" fmla="*/ 728921 w 1146628"/>
              <a:gd name="connsiteY16" fmla="*/ 650859 h 1146628"/>
              <a:gd name="connsiteX17" fmla="*/ 441678 w 1146628"/>
              <a:gd name="connsiteY17" fmla="*/ 941321 h 1146628"/>
              <a:gd name="connsiteX18" fmla="*/ 441678 w 1146628"/>
              <a:gd name="connsiteY18" fmla="*/ 1146628 h 1146628"/>
              <a:gd name="connsiteX19" fmla="*/ 0 w 1146628"/>
              <a:gd name="connsiteY19" fmla="*/ 1146628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6628" h="1146628">
                <a:moveTo>
                  <a:pt x="1146628" y="595793"/>
                </a:moveTo>
                <a:lnTo>
                  <a:pt x="1146628" y="888217"/>
                </a:lnTo>
                <a:lnTo>
                  <a:pt x="850416" y="888217"/>
                </a:lnTo>
                <a:lnTo>
                  <a:pt x="850416" y="880171"/>
                </a:lnTo>
                <a:cubicBezTo>
                  <a:pt x="980761" y="763235"/>
                  <a:pt x="1065915" y="683848"/>
                  <a:pt x="1105877" y="642009"/>
                </a:cubicBezTo>
                <a:close/>
                <a:moveTo>
                  <a:pt x="0" y="0"/>
                </a:moveTo>
                <a:lnTo>
                  <a:pt x="643055" y="0"/>
                </a:lnTo>
                <a:lnTo>
                  <a:pt x="581679" y="29304"/>
                </a:lnTo>
                <a:cubicBezTo>
                  <a:pt x="540376" y="52638"/>
                  <a:pt x="489418" y="91393"/>
                  <a:pt x="428804" y="145569"/>
                </a:cubicBezTo>
                <a:lnTo>
                  <a:pt x="603403" y="349938"/>
                </a:lnTo>
                <a:cubicBezTo>
                  <a:pt x="651143" y="308635"/>
                  <a:pt x="693921" y="277390"/>
                  <a:pt x="731737" y="256202"/>
                </a:cubicBezTo>
                <a:cubicBezTo>
                  <a:pt x="769553" y="235014"/>
                  <a:pt x="806967" y="224420"/>
                  <a:pt x="843979" y="224420"/>
                </a:cubicBezTo>
                <a:cubicBezTo>
                  <a:pt x="879918" y="224420"/>
                  <a:pt x="907811" y="233271"/>
                  <a:pt x="927658" y="250972"/>
                </a:cubicBezTo>
                <a:cubicBezTo>
                  <a:pt x="947504" y="268673"/>
                  <a:pt x="957428" y="292811"/>
                  <a:pt x="957428" y="323386"/>
                </a:cubicBezTo>
                <a:cubicBezTo>
                  <a:pt x="957428" y="348061"/>
                  <a:pt x="952466" y="371662"/>
                  <a:pt x="942543" y="394191"/>
                </a:cubicBezTo>
                <a:cubicBezTo>
                  <a:pt x="932619" y="416720"/>
                  <a:pt x="915052" y="443674"/>
                  <a:pt x="889841" y="475054"/>
                </a:cubicBezTo>
                <a:cubicBezTo>
                  <a:pt x="864630" y="506433"/>
                  <a:pt x="810990" y="565035"/>
                  <a:pt x="728921" y="650859"/>
                </a:cubicBezTo>
                <a:lnTo>
                  <a:pt x="441678" y="941321"/>
                </a:lnTo>
                <a:lnTo>
                  <a:pt x="441678" y="1146628"/>
                </a:lnTo>
                <a:lnTo>
                  <a:pt x="0" y="1146628"/>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45">
            <a:extLst>
              <a:ext uri="{FF2B5EF4-FFF2-40B4-BE49-F238E27FC236}">
                <a16:creationId xmlns:a16="http://schemas.microsoft.com/office/drawing/2014/main" id="{C3C9FCBC-128D-4CCD-B2B6-B1E09358D7A6}"/>
              </a:ext>
            </a:extLst>
          </p:cNvPr>
          <p:cNvSpPr/>
          <p:nvPr/>
        </p:nvSpPr>
        <p:spPr>
          <a:xfrm>
            <a:off x="9601200" y="7931656"/>
            <a:ext cx="410937" cy="410937"/>
          </a:xfrm>
          <a:custGeom>
            <a:avLst/>
            <a:gdLst>
              <a:gd name="connsiteX0" fmla="*/ 1146628 w 1146628"/>
              <a:gd name="connsiteY0" fmla="*/ 452368 h 1146628"/>
              <a:gd name="connsiteX1" fmla="*/ 1146628 w 1146628"/>
              <a:gd name="connsiteY1" fmla="*/ 577914 h 1146628"/>
              <a:gd name="connsiteX2" fmla="*/ 1124886 w 1146628"/>
              <a:gd name="connsiteY2" fmla="*/ 567080 h 1146628"/>
              <a:gd name="connsiteX3" fmla="*/ 996049 w 1146628"/>
              <a:gd name="connsiteY3" fmla="*/ 535801 h 1146628"/>
              <a:gd name="connsiteX4" fmla="*/ 996049 w 1146628"/>
              <a:gd name="connsiteY4" fmla="*/ 530974 h 1146628"/>
              <a:gd name="connsiteX5" fmla="*/ 1107486 w 1146628"/>
              <a:gd name="connsiteY5" fmla="*/ 484810 h 1146628"/>
              <a:gd name="connsiteX6" fmla="*/ 0 w 1146628"/>
              <a:gd name="connsiteY6" fmla="*/ 0 h 1146628"/>
              <a:gd name="connsiteX7" fmla="*/ 601092 w 1146628"/>
              <a:gd name="connsiteY7" fmla="*/ 0 h 1146628"/>
              <a:gd name="connsiteX8" fmla="*/ 544969 w 1146628"/>
              <a:gd name="connsiteY8" fmla="*/ 21258 h 1146628"/>
              <a:gd name="connsiteX9" fmla="*/ 450529 w 1146628"/>
              <a:gd name="connsiteY9" fmla="*/ 76373 h 1146628"/>
              <a:gd name="connsiteX10" fmla="*/ 582483 w 1146628"/>
              <a:gd name="connsiteY10" fmla="*/ 288788 h 1146628"/>
              <a:gd name="connsiteX11" fmla="*/ 815818 w 1146628"/>
              <a:gd name="connsiteY11" fmla="*/ 213156 h 1146628"/>
              <a:gd name="connsiteX12" fmla="*/ 911968 w 1146628"/>
              <a:gd name="connsiteY12" fmla="*/ 235685 h 1146628"/>
              <a:gd name="connsiteX13" fmla="*/ 947773 w 1146628"/>
              <a:gd name="connsiteY13" fmla="*/ 304880 h 1146628"/>
              <a:gd name="connsiteX14" fmla="*/ 705587 w 1146628"/>
              <a:gd name="connsiteY14" fmla="*/ 428789 h 1146628"/>
              <a:gd name="connsiteX15" fmla="*/ 631564 w 1146628"/>
              <a:gd name="connsiteY15" fmla="*/ 428789 h 1146628"/>
              <a:gd name="connsiteX16" fmla="*/ 631564 w 1146628"/>
              <a:gd name="connsiteY16" fmla="*/ 667756 h 1146628"/>
              <a:gd name="connsiteX17" fmla="*/ 703978 w 1146628"/>
              <a:gd name="connsiteY17" fmla="*/ 667756 h 1146628"/>
              <a:gd name="connsiteX18" fmla="*/ 848807 w 1146628"/>
              <a:gd name="connsiteY18" fmla="*/ 681032 h 1146628"/>
              <a:gd name="connsiteX19" fmla="*/ 929267 w 1146628"/>
              <a:gd name="connsiteY19" fmla="*/ 720457 h 1146628"/>
              <a:gd name="connsiteX20" fmla="*/ 954209 w 1146628"/>
              <a:gd name="connsiteY20" fmla="*/ 794883 h 1146628"/>
              <a:gd name="connsiteX21" fmla="*/ 906336 w 1146628"/>
              <a:gd name="connsiteY21" fmla="*/ 887010 h 1146628"/>
              <a:gd name="connsiteX22" fmla="*/ 753864 w 1146628"/>
              <a:gd name="connsiteY22" fmla="*/ 916378 h 1146628"/>
              <a:gd name="connsiteX23" fmla="*/ 606219 w 1146628"/>
              <a:gd name="connsiteY23" fmla="*/ 897470 h 1146628"/>
              <a:gd name="connsiteX24" fmla="*/ 448919 w 1146628"/>
              <a:gd name="connsiteY24" fmla="*/ 839136 h 1146628"/>
              <a:gd name="connsiteX25" fmla="*/ 448919 w 1146628"/>
              <a:gd name="connsiteY25" fmla="*/ 1103046 h 1146628"/>
              <a:gd name="connsiteX26" fmla="*/ 539739 w 1146628"/>
              <a:gd name="connsiteY26" fmla="*/ 1133621 h 1146628"/>
              <a:gd name="connsiteX27" fmla="*/ 596443 w 1146628"/>
              <a:gd name="connsiteY27" fmla="*/ 1146628 h 1146628"/>
              <a:gd name="connsiteX28" fmla="*/ 0 w 1146628"/>
              <a:gd name="connsiteY28" fmla="*/ 1146628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6628" h="1146628">
                <a:moveTo>
                  <a:pt x="1146628" y="452368"/>
                </a:moveTo>
                <a:lnTo>
                  <a:pt x="1146628" y="577914"/>
                </a:lnTo>
                <a:lnTo>
                  <a:pt x="1124886" y="567080"/>
                </a:lnTo>
                <a:cubicBezTo>
                  <a:pt x="1088075" y="552396"/>
                  <a:pt x="1045129" y="541970"/>
                  <a:pt x="996049" y="535801"/>
                </a:cubicBezTo>
                <a:lnTo>
                  <a:pt x="996049" y="530974"/>
                </a:lnTo>
                <a:cubicBezTo>
                  <a:pt x="1038156" y="519173"/>
                  <a:pt x="1075302" y="503785"/>
                  <a:pt x="1107486" y="484810"/>
                </a:cubicBezTo>
                <a:close/>
                <a:moveTo>
                  <a:pt x="0" y="0"/>
                </a:moveTo>
                <a:lnTo>
                  <a:pt x="601092" y="0"/>
                </a:lnTo>
                <a:lnTo>
                  <a:pt x="544969" y="21258"/>
                </a:lnTo>
                <a:cubicBezTo>
                  <a:pt x="513120" y="36546"/>
                  <a:pt x="481640" y="54917"/>
                  <a:pt x="450529" y="76373"/>
                </a:cubicBezTo>
                <a:lnTo>
                  <a:pt x="582483" y="288788"/>
                </a:lnTo>
                <a:cubicBezTo>
                  <a:pt x="662944" y="238367"/>
                  <a:pt x="740722" y="213156"/>
                  <a:pt x="815818" y="213156"/>
                </a:cubicBezTo>
                <a:cubicBezTo>
                  <a:pt x="856048" y="213156"/>
                  <a:pt x="888098" y="220666"/>
                  <a:pt x="911968" y="235685"/>
                </a:cubicBezTo>
                <a:cubicBezTo>
                  <a:pt x="935838" y="250704"/>
                  <a:pt x="947773" y="273769"/>
                  <a:pt x="947773" y="304880"/>
                </a:cubicBezTo>
                <a:cubicBezTo>
                  <a:pt x="947773" y="387486"/>
                  <a:pt x="867044" y="428789"/>
                  <a:pt x="705587" y="428789"/>
                </a:cubicBezTo>
                <a:lnTo>
                  <a:pt x="631564" y="428789"/>
                </a:lnTo>
                <a:lnTo>
                  <a:pt x="631564" y="667756"/>
                </a:lnTo>
                <a:lnTo>
                  <a:pt x="703978" y="667756"/>
                </a:lnTo>
                <a:cubicBezTo>
                  <a:pt x="763519" y="667756"/>
                  <a:pt x="811795" y="672181"/>
                  <a:pt x="848807" y="681032"/>
                </a:cubicBezTo>
                <a:cubicBezTo>
                  <a:pt x="885818" y="689883"/>
                  <a:pt x="912638" y="703024"/>
                  <a:pt x="929267" y="720457"/>
                </a:cubicBezTo>
                <a:cubicBezTo>
                  <a:pt x="945895" y="737890"/>
                  <a:pt x="954209" y="762699"/>
                  <a:pt x="954209" y="794883"/>
                </a:cubicBezTo>
                <a:cubicBezTo>
                  <a:pt x="954209" y="836722"/>
                  <a:pt x="938252" y="867431"/>
                  <a:pt x="906336" y="887010"/>
                </a:cubicBezTo>
                <a:cubicBezTo>
                  <a:pt x="874420" y="906589"/>
                  <a:pt x="823596" y="916378"/>
                  <a:pt x="753864" y="916378"/>
                </a:cubicBezTo>
                <a:cubicBezTo>
                  <a:pt x="708806" y="916378"/>
                  <a:pt x="659591" y="910075"/>
                  <a:pt x="606219" y="897470"/>
                </a:cubicBezTo>
                <a:cubicBezTo>
                  <a:pt x="552847" y="884864"/>
                  <a:pt x="500414" y="865420"/>
                  <a:pt x="448919" y="839136"/>
                </a:cubicBezTo>
                <a:lnTo>
                  <a:pt x="448919" y="1103046"/>
                </a:lnTo>
                <a:cubicBezTo>
                  <a:pt x="480299" y="1115115"/>
                  <a:pt x="510572" y="1125306"/>
                  <a:pt x="539739" y="1133621"/>
                </a:cubicBezTo>
                <a:lnTo>
                  <a:pt x="596443" y="1146628"/>
                </a:lnTo>
                <a:lnTo>
                  <a:pt x="0" y="1146628"/>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727921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086100"/>
            <a:ext cx="3249405" cy="523220"/>
          </a:xfrm>
          <a:prstGeom prst="rect">
            <a:avLst/>
          </a:prstGeom>
        </p:spPr>
        <p:txBody>
          <a:bodyPr wrap="square" anchor="ct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C37"/>
                </a:solidFill>
                <a:effectLst/>
                <a:uLnTx/>
                <a:uFillTx/>
                <a:latin typeface="Quicksand" panose="020B0604020202020204" charset="0"/>
                <a:ea typeface="Lato" panose="020F0502020204030203" pitchFamily="34" charset="0"/>
                <a:cs typeface="Quicksand" panose="020B0604020202020204" charset="0"/>
              </a:rPr>
              <a:t>URANIUM</a:t>
            </a:r>
          </a:p>
        </p:txBody>
      </p:sp>
      <p:sp>
        <p:nvSpPr>
          <p:cNvPr id="3" name="Rectangle 2"/>
          <p:cNvSpPr/>
          <p:nvPr/>
        </p:nvSpPr>
        <p:spPr>
          <a:xfrm>
            <a:off x="685800" y="3672461"/>
            <a:ext cx="7848600" cy="1754326"/>
          </a:xfrm>
          <a:prstGeom prst="rect">
            <a:avLst/>
          </a:prstGeom>
        </p:spPr>
        <p:txBody>
          <a:bodyPr wrap="square" anchor="ctr">
            <a:spAutoFit/>
          </a:bodyPr>
          <a:lstStyle/>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am used only for generating electricity.</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2. My atoms have lots of energy inside them.</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3. My power plants are called reactors.</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4. I come from rocks that are mined from the Earth.</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5. Workers at my powerplants wear special clothing to keep them</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safe from radiation.</a:t>
            </a:r>
          </a:p>
        </p:txBody>
      </p:sp>
      <p:sp>
        <p:nvSpPr>
          <p:cNvPr id="37" name="Title 1">
            <a:extLst>
              <a:ext uri="{FF2B5EF4-FFF2-40B4-BE49-F238E27FC236}">
                <a16:creationId xmlns:a16="http://schemas.microsoft.com/office/drawing/2014/main" id="{7E0E2EC1-0258-466F-8EAD-C89980802A84}"/>
              </a:ext>
            </a:extLst>
          </p:cNvPr>
          <p:cNvSpPr txBox="1">
            <a:spLocks/>
          </p:cNvSpPr>
          <p:nvPr/>
        </p:nvSpPr>
        <p:spPr>
          <a:xfrm>
            <a:off x="533400" y="2018253"/>
            <a:ext cx="6781801" cy="886949"/>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2800" b="0" i="0" u="none" strike="noStrike" kern="1200" cap="none" spc="0" normalizeH="0" baseline="0" noProof="0" dirty="0">
                <a:ln>
                  <a:noFill/>
                </a:ln>
                <a:solidFill>
                  <a:srgbClr val="5271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NON-RENEWABLE ENERGY SOURCES</a:t>
            </a:r>
          </a:p>
        </p:txBody>
      </p:sp>
      <p:sp>
        <p:nvSpPr>
          <p:cNvPr id="41" name="Title 1">
            <a:extLst>
              <a:ext uri="{FF2B5EF4-FFF2-40B4-BE49-F238E27FC236}">
                <a16:creationId xmlns:a16="http://schemas.microsoft.com/office/drawing/2014/main" id="{1DAFA1B4-5A4F-4C57-B99A-9D46F4931AD9}"/>
              </a:ext>
            </a:extLst>
          </p:cNvPr>
          <p:cNvSpPr txBox="1">
            <a:spLocks/>
          </p:cNvSpPr>
          <p:nvPr/>
        </p:nvSpPr>
        <p:spPr>
          <a:xfrm>
            <a:off x="10134600" y="2127688"/>
            <a:ext cx="5922492" cy="679239"/>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2800" b="0" i="0" u="none" strike="noStrike" kern="1200" cap="none" spc="0" normalizeH="0" baseline="0" noProof="0" dirty="0">
                <a:ln>
                  <a:noFill/>
                </a:ln>
                <a:solidFill>
                  <a:srgbClr val="5271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RENEWABLE ENERGY SOURCES</a:t>
            </a:r>
          </a:p>
        </p:txBody>
      </p:sp>
      <p:sp>
        <p:nvSpPr>
          <p:cNvPr id="42" name="Rectangle 41">
            <a:extLst>
              <a:ext uri="{FF2B5EF4-FFF2-40B4-BE49-F238E27FC236}">
                <a16:creationId xmlns:a16="http://schemas.microsoft.com/office/drawing/2014/main" id="{FBEA427B-D524-46E0-9E82-4ED4238363E7}"/>
              </a:ext>
            </a:extLst>
          </p:cNvPr>
          <p:cNvSpPr/>
          <p:nvPr/>
        </p:nvSpPr>
        <p:spPr>
          <a:xfrm>
            <a:off x="685800" y="5534680"/>
            <a:ext cx="3249405" cy="523220"/>
          </a:xfrm>
          <a:prstGeom prst="rect">
            <a:avLst/>
          </a:prstGeom>
        </p:spPr>
        <p:txBody>
          <a:bodyPr wrap="square" anchor="ct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C37"/>
                </a:solidFill>
                <a:effectLst/>
                <a:uLnTx/>
                <a:uFillTx/>
                <a:latin typeface="Quicksand" panose="020B0604020202020204" charset="0"/>
                <a:ea typeface="Lato" panose="020F0502020204030203" pitchFamily="34" charset="0"/>
                <a:cs typeface="Quicksand" panose="020B0604020202020204" charset="0"/>
              </a:rPr>
              <a:t>PROPANE</a:t>
            </a:r>
          </a:p>
        </p:txBody>
      </p:sp>
      <p:sp>
        <p:nvSpPr>
          <p:cNvPr id="44" name="Rectangle 43">
            <a:extLst>
              <a:ext uri="{FF2B5EF4-FFF2-40B4-BE49-F238E27FC236}">
                <a16:creationId xmlns:a16="http://schemas.microsoft.com/office/drawing/2014/main" id="{ED7BCFDA-E859-4F0A-9AEE-0ED8431B42E5}"/>
              </a:ext>
            </a:extLst>
          </p:cNvPr>
          <p:cNvSpPr/>
          <p:nvPr/>
        </p:nvSpPr>
        <p:spPr>
          <a:xfrm>
            <a:off x="685800" y="6104572"/>
            <a:ext cx="7848600" cy="1477328"/>
          </a:xfrm>
          <a:prstGeom prst="rect">
            <a:avLst/>
          </a:prstGeom>
        </p:spPr>
        <p:txBody>
          <a:bodyPr wrap="square" anchor="ctr">
            <a:spAutoFit/>
          </a:bodyPr>
          <a:lstStyle/>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am used to make electricity.</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I’m transported mostly by trains.</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When I am burned, I make dust, soot, and chemicals.</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I’m America’s most available fossil fuel.</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am a rock that must be mined.</a:t>
            </a:r>
          </a:p>
        </p:txBody>
      </p:sp>
      <p:sp>
        <p:nvSpPr>
          <p:cNvPr id="52" name="Rectangle 51">
            <a:extLst>
              <a:ext uri="{FF2B5EF4-FFF2-40B4-BE49-F238E27FC236}">
                <a16:creationId xmlns:a16="http://schemas.microsoft.com/office/drawing/2014/main" id="{FF98A25C-D22C-447E-AA44-1FC0FE5B7B88}"/>
              </a:ext>
            </a:extLst>
          </p:cNvPr>
          <p:cNvSpPr/>
          <p:nvPr/>
        </p:nvSpPr>
        <p:spPr>
          <a:xfrm>
            <a:off x="10134600" y="3086100"/>
            <a:ext cx="3249405" cy="523220"/>
          </a:xfrm>
          <a:prstGeom prst="rect">
            <a:avLst/>
          </a:prstGeom>
        </p:spPr>
        <p:txBody>
          <a:bodyPr wrap="square" anchor="ct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C37"/>
                </a:solidFill>
                <a:effectLst/>
                <a:uLnTx/>
                <a:uFillTx/>
                <a:latin typeface="Quicksand" panose="020B0604020202020204" charset="0"/>
                <a:ea typeface="Lato" panose="020F0502020204030203" pitchFamily="34" charset="0"/>
                <a:cs typeface="Quicksand" panose="020B0604020202020204" charset="0"/>
              </a:rPr>
              <a:t>WIND</a:t>
            </a:r>
          </a:p>
        </p:txBody>
      </p:sp>
      <p:sp>
        <p:nvSpPr>
          <p:cNvPr id="53" name="Rectangle 52">
            <a:extLst>
              <a:ext uri="{FF2B5EF4-FFF2-40B4-BE49-F238E27FC236}">
                <a16:creationId xmlns:a16="http://schemas.microsoft.com/office/drawing/2014/main" id="{C5B64A2A-1130-4C15-9A57-773C3890FBEE}"/>
              </a:ext>
            </a:extLst>
          </p:cNvPr>
          <p:cNvSpPr/>
          <p:nvPr/>
        </p:nvSpPr>
        <p:spPr>
          <a:xfrm>
            <a:off x="10134600" y="3672461"/>
            <a:ext cx="7848600" cy="1754326"/>
          </a:xfrm>
          <a:prstGeom prst="rect">
            <a:avLst/>
          </a:prstGeom>
        </p:spPr>
        <p:txBody>
          <a:bodyPr wrap="square" anchor="ctr">
            <a:spAutoFit/>
          </a:bodyPr>
          <a:lstStyle/>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require the Earth’s gravity to work.</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make electricity.</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only work in certain areas around water.</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My facilities can disrupt wildlife and fish populations.</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The water cycle is important to me. I can’t generate electricity without rain.</a:t>
            </a:r>
          </a:p>
        </p:txBody>
      </p:sp>
      <p:sp>
        <p:nvSpPr>
          <p:cNvPr id="54" name="Rectangle 53">
            <a:extLst>
              <a:ext uri="{FF2B5EF4-FFF2-40B4-BE49-F238E27FC236}">
                <a16:creationId xmlns:a16="http://schemas.microsoft.com/office/drawing/2014/main" id="{909DDDF9-DADB-4418-9D59-D36BA7D091CB}"/>
              </a:ext>
            </a:extLst>
          </p:cNvPr>
          <p:cNvSpPr/>
          <p:nvPr/>
        </p:nvSpPr>
        <p:spPr>
          <a:xfrm>
            <a:off x="10134600" y="5534680"/>
            <a:ext cx="3249405" cy="523220"/>
          </a:xfrm>
          <a:prstGeom prst="rect">
            <a:avLst/>
          </a:prstGeom>
        </p:spPr>
        <p:txBody>
          <a:bodyPr wrap="square" anchor="ct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C37"/>
                </a:solidFill>
                <a:effectLst/>
                <a:uLnTx/>
                <a:uFillTx/>
                <a:latin typeface="Quicksand" panose="020B0604020202020204" charset="0"/>
                <a:ea typeface="Lato" panose="020F0502020204030203" pitchFamily="34" charset="0"/>
                <a:cs typeface="Quicksand" panose="020B0604020202020204" charset="0"/>
              </a:rPr>
              <a:t>SOLAR</a:t>
            </a:r>
          </a:p>
        </p:txBody>
      </p:sp>
      <p:sp>
        <p:nvSpPr>
          <p:cNvPr id="55" name="Rectangle 54">
            <a:extLst>
              <a:ext uri="{FF2B5EF4-FFF2-40B4-BE49-F238E27FC236}">
                <a16:creationId xmlns:a16="http://schemas.microsoft.com/office/drawing/2014/main" id="{61BD7C09-0492-4159-9DD6-220F85BCCA20}"/>
              </a:ext>
            </a:extLst>
          </p:cNvPr>
          <p:cNvSpPr/>
          <p:nvPr/>
        </p:nvSpPr>
        <p:spPr>
          <a:xfrm>
            <a:off x="10134600" y="6104572"/>
            <a:ext cx="7848600" cy="1477328"/>
          </a:xfrm>
          <a:prstGeom prst="rect">
            <a:avLst/>
          </a:prstGeom>
        </p:spPr>
        <p:txBody>
          <a:bodyPr wrap="square" anchor="ctr">
            <a:spAutoFit/>
          </a:bodyPr>
          <a:lstStyle/>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can be used to generate electricity.</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can be used to make transportation fuel.</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Burning me can produce air pollution.</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I get my energy from wood, garbage, and other waste.</a:t>
            </a:r>
          </a:p>
          <a:p>
            <a:pPr marL="285750" marR="0" lvl="0" indent="-2857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282A"/>
                </a:solidFill>
                <a:effectLst/>
                <a:uLnTx/>
                <a:uFillTx/>
                <a:latin typeface="Quicksand" panose="020B0604020202020204" charset="0"/>
                <a:ea typeface="Open Sans" panose="020B0606030504020204" pitchFamily="34" charset="0"/>
                <a:cs typeface="Quicksand" panose="020B0604020202020204" charset="0"/>
              </a:rPr>
              <a:t>My name means living materials.</a:t>
            </a:r>
          </a:p>
        </p:txBody>
      </p:sp>
      <p:cxnSp>
        <p:nvCxnSpPr>
          <p:cNvPr id="15" name="Straight Connector 14">
            <a:extLst>
              <a:ext uri="{FF2B5EF4-FFF2-40B4-BE49-F238E27FC236}">
                <a16:creationId xmlns:a16="http://schemas.microsoft.com/office/drawing/2014/main" id="{0EE19618-3E57-4403-AE7F-E6A4C9068BF4}"/>
              </a:ext>
            </a:extLst>
          </p:cNvPr>
          <p:cNvCxnSpPr>
            <a:cxnSpLocks/>
          </p:cNvCxnSpPr>
          <p:nvPr/>
        </p:nvCxnSpPr>
        <p:spPr>
          <a:xfrm>
            <a:off x="9144000" y="2247900"/>
            <a:ext cx="0" cy="5334000"/>
          </a:xfrm>
          <a:prstGeom prst="line">
            <a:avLst/>
          </a:prstGeom>
          <a:ln w="12700">
            <a:solidFill>
              <a:srgbClr val="5271FF"/>
            </a:solidFill>
            <a:prstDash val="dashDot"/>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A4A9D7F-EA8D-4F8B-A230-98174BA51DDF}"/>
              </a:ext>
            </a:extLst>
          </p:cNvPr>
          <p:cNvGrpSpPr/>
          <p:nvPr/>
        </p:nvGrpSpPr>
        <p:grpSpPr>
          <a:xfrm rot="10800000" flipH="1" flipV="1">
            <a:off x="0" y="9697695"/>
            <a:ext cx="5922491" cy="589305"/>
            <a:chOff x="0" y="6123073"/>
            <a:chExt cx="5846915" cy="581785"/>
          </a:xfrm>
        </p:grpSpPr>
        <p:sp>
          <p:nvSpPr>
            <p:cNvPr id="25" name="Freeform 56">
              <a:extLst>
                <a:ext uri="{FF2B5EF4-FFF2-40B4-BE49-F238E27FC236}">
                  <a16:creationId xmlns:a16="http://schemas.microsoft.com/office/drawing/2014/main" id="{4EE985C0-2F8D-4BC9-9B0D-69D9D4E49D2D}"/>
                </a:ext>
              </a:extLst>
            </p:cNvPr>
            <p:cNvSpPr/>
            <p:nvPr/>
          </p:nvSpPr>
          <p:spPr>
            <a:xfrm>
              <a:off x="0" y="6302235"/>
              <a:ext cx="5846915" cy="402623"/>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57">
              <a:extLst>
                <a:ext uri="{FF2B5EF4-FFF2-40B4-BE49-F238E27FC236}">
                  <a16:creationId xmlns:a16="http://schemas.microsoft.com/office/drawing/2014/main" id="{7105AB54-1739-4DAE-89FA-58720F5D96BA}"/>
                </a:ext>
              </a:extLst>
            </p:cNvPr>
            <p:cNvSpPr/>
            <p:nvPr/>
          </p:nvSpPr>
          <p:spPr>
            <a:xfrm>
              <a:off x="0" y="6123073"/>
              <a:ext cx="4381378" cy="301705"/>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Freeform 46">
            <a:extLst>
              <a:ext uri="{FF2B5EF4-FFF2-40B4-BE49-F238E27FC236}">
                <a16:creationId xmlns:a16="http://schemas.microsoft.com/office/drawing/2014/main" id="{2CC37FBC-A8FD-4FFC-851C-4DEDEC45B8AA}"/>
              </a:ext>
            </a:extLst>
          </p:cNvPr>
          <p:cNvSpPr/>
          <p:nvPr/>
        </p:nvSpPr>
        <p:spPr>
          <a:xfrm>
            <a:off x="130193" y="3163679"/>
            <a:ext cx="321503" cy="410937"/>
          </a:xfrm>
          <a:custGeom>
            <a:avLst/>
            <a:gdLst/>
            <a:ahLst/>
            <a:cxnLst/>
            <a:rect l="l" t="t" r="r" b="b"/>
            <a:pathLst>
              <a:path w="897083" h="1146628">
                <a:moveTo>
                  <a:pt x="888232" y="375685"/>
                </a:moveTo>
                <a:lnTo>
                  <a:pt x="897083" y="375685"/>
                </a:lnTo>
                <a:cubicBezTo>
                  <a:pt x="896010" y="377831"/>
                  <a:pt x="894535" y="400762"/>
                  <a:pt x="892657" y="444479"/>
                </a:cubicBezTo>
                <a:cubicBezTo>
                  <a:pt x="890780" y="488196"/>
                  <a:pt x="889841" y="522928"/>
                  <a:pt x="889841" y="548675"/>
                </a:cubicBezTo>
                <a:lnTo>
                  <a:pt x="889841" y="685457"/>
                </a:lnTo>
                <a:lnTo>
                  <a:pt x="695932" y="685457"/>
                </a:lnTo>
                <a:lnTo>
                  <a:pt x="826278" y="491548"/>
                </a:lnTo>
                <a:cubicBezTo>
                  <a:pt x="849343" y="455609"/>
                  <a:pt x="869994" y="416988"/>
                  <a:pt x="888232" y="375685"/>
                </a:cubicBezTo>
                <a:close/>
                <a:moveTo>
                  <a:pt x="0" y="0"/>
                </a:moveTo>
                <a:lnTo>
                  <a:pt x="892304" y="0"/>
                </a:lnTo>
                <a:lnTo>
                  <a:pt x="420758" y="689480"/>
                </a:lnTo>
                <a:lnTo>
                  <a:pt x="420758" y="922815"/>
                </a:lnTo>
                <a:lnTo>
                  <a:pt x="889841" y="922815"/>
                </a:lnTo>
                <a:lnTo>
                  <a:pt x="889841" y="1146628"/>
                </a:lnTo>
                <a:lnTo>
                  <a:pt x="0" y="1146628"/>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47">
            <a:extLst>
              <a:ext uri="{FF2B5EF4-FFF2-40B4-BE49-F238E27FC236}">
                <a16:creationId xmlns:a16="http://schemas.microsoft.com/office/drawing/2014/main" id="{1EDE63DD-16F0-4A60-8446-B0A81B0A3638}"/>
              </a:ext>
            </a:extLst>
          </p:cNvPr>
          <p:cNvSpPr/>
          <p:nvPr/>
        </p:nvSpPr>
        <p:spPr>
          <a:xfrm>
            <a:off x="130193" y="5590821"/>
            <a:ext cx="410937" cy="410937"/>
          </a:xfrm>
          <a:custGeom>
            <a:avLst/>
            <a:gdLst>
              <a:gd name="connsiteX0" fmla="*/ 802944 w 1146628"/>
              <a:gd name="connsiteY0" fmla="*/ 238903 h 1146628"/>
              <a:gd name="connsiteX1" fmla="*/ 1146628 w 1146628"/>
              <a:gd name="connsiteY1" fmla="*/ 238903 h 1146628"/>
              <a:gd name="connsiteX2" fmla="*/ 1146628 w 1146628"/>
              <a:gd name="connsiteY2" fmla="*/ 455520 h 1146628"/>
              <a:gd name="connsiteX3" fmla="*/ 1109900 w 1146628"/>
              <a:gd name="connsiteY3" fmla="*/ 426778 h 1146628"/>
              <a:gd name="connsiteX4" fmla="*/ 926853 w 1146628"/>
              <a:gd name="connsiteY4" fmla="*/ 379708 h 1146628"/>
              <a:gd name="connsiteX5" fmla="*/ 877772 w 1146628"/>
              <a:gd name="connsiteY5" fmla="*/ 380915 h 1146628"/>
              <a:gd name="connsiteX6" fmla="*/ 788461 w 1146628"/>
              <a:gd name="connsiteY6" fmla="*/ 394191 h 1146628"/>
              <a:gd name="connsiteX7" fmla="*/ 0 w 1146628"/>
              <a:gd name="connsiteY7" fmla="*/ 0 h 1146628"/>
              <a:gd name="connsiteX8" fmla="*/ 530759 w 1146628"/>
              <a:gd name="connsiteY8" fmla="*/ 0 h 1146628"/>
              <a:gd name="connsiteX9" fmla="*/ 488345 w 1146628"/>
              <a:gd name="connsiteY9" fmla="*/ 595342 h 1146628"/>
              <a:gd name="connsiteX10" fmla="*/ 605012 w 1146628"/>
              <a:gd name="connsiteY10" fmla="*/ 653273 h 1146628"/>
              <a:gd name="connsiteX11" fmla="*/ 766737 w 1146628"/>
              <a:gd name="connsiteY11" fmla="*/ 625112 h 1146628"/>
              <a:gd name="connsiteX12" fmla="*/ 913175 w 1146628"/>
              <a:gd name="connsiteY12" fmla="*/ 662928 h 1146628"/>
              <a:gd name="connsiteX13" fmla="*/ 961451 w 1146628"/>
              <a:gd name="connsiteY13" fmla="*/ 768331 h 1146628"/>
              <a:gd name="connsiteX14" fmla="*/ 913979 w 1146628"/>
              <a:gd name="connsiteY14" fmla="*/ 878964 h 1146628"/>
              <a:gd name="connsiteX15" fmla="*/ 778002 w 1146628"/>
              <a:gd name="connsiteY15" fmla="*/ 916378 h 1146628"/>
              <a:gd name="connsiteX16" fmla="*/ 626334 w 1146628"/>
              <a:gd name="connsiteY16" fmla="*/ 895458 h 1146628"/>
              <a:gd name="connsiteX17" fmla="*/ 468230 w 1146628"/>
              <a:gd name="connsiteY17" fmla="*/ 842355 h 1146628"/>
              <a:gd name="connsiteX18" fmla="*/ 468230 w 1146628"/>
              <a:gd name="connsiteY18" fmla="*/ 1103046 h 1146628"/>
              <a:gd name="connsiteX19" fmla="*/ 538130 w 1146628"/>
              <a:gd name="connsiteY19" fmla="*/ 1130855 h 1146628"/>
              <a:gd name="connsiteX20" fmla="*/ 601144 w 1146628"/>
              <a:gd name="connsiteY20" fmla="*/ 1146628 h 1146628"/>
              <a:gd name="connsiteX21" fmla="*/ 0 w 1146628"/>
              <a:gd name="connsiteY21" fmla="*/ 1146628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6628" h="1146628">
                <a:moveTo>
                  <a:pt x="802944" y="238903"/>
                </a:moveTo>
                <a:lnTo>
                  <a:pt x="1146628" y="238903"/>
                </a:lnTo>
                <a:lnTo>
                  <a:pt x="1146628" y="455520"/>
                </a:lnTo>
                <a:lnTo>
                  <a:pt x="1109900" y="426778"/>
                </a:lnTo>
                <a:cubicBezTo>
                  <a:pt x="1055455" y="395398"/>
                  <a:pt x="994440" y="379708"/>
                  <a:pt x="926853" y="379708"/>
                </a:cubicBezTo>
                <a:cubicBezTo>
                  <a:pt x="911834" y="379708"/>
                  <a:pt x="895473" y="380111"/>
                  <a:pt x="877772" y="380915"/>
                </a:cubicBezTo>
                <a:cubicBezTo>
                  <a:pt x="860071" y="381720"/>
                  <a:pt x="830301" y="386145"/>
                  <a:pt x="788461" y="394191"/>
                </a:cubicBezTo>
                <a:close/>
                <a:moveTo>
                  <a:pt x="0" y="0"/>
                </a:moveTo>
                <a:lnTo>
                  <a:pt x="530759" y="0"/>
                </a:lnTo>
                <a:lnTo>
                  <a:pt x="488345" y="595342"/>
                </a:lnTo>
                <a:lnTo>
                  <a:pt x="605012" y="653273"/>
                </a:lnTo>
                <a:cubicBezTo>
                  <a:pt x="662944" y="634499"/>
                  <a:pt x="716852" y="625112"/>
                  <a:pt x="766737" y="625112"/>
                </a:cubicBezTo>
                <a:cubicBezTo>
                  <a:pt x="832178" y="625112"/>
                  <a:pt x="880991" y="637717"/>
                  <a:pt x="913175" y="662928"/>
                </a:cubicBezTo>
                <a:cubicBezTo>
                  <a:pt x="945359" y="688139"/>
                  <a:pt x="961451" y="723274"/>
                  <a:pt x="961451" y="768331"/>
                </a:cubicBezTo>
                <a:cubicBezTo>
                  <a:pt x="961451" y="817144"/>
                  <a:pt x="945627" y="854021"/>
                  <a:pt x="913979" y="878964"/>
                </a:cubicBezTo>
                <a:cubicBezTo>
                  <a:pt x="882332" y="903907"/>
                  <a:pt x="837006" y="916378"/>
                  <a:pt x="778002" y="916378"/>
                </a:cubicBezTo>
                <a:cubicBezTo>
                  <a:pt x="735626" y="916378"/>
                  <a:pt x="685070" y="909405"/>
                  <a:pt x="626334" y="895458"/>
                </a:cubicBezTo>
                <a:cubicBezTo>
                  <a:pt x="567598" y="881512"/>
                  <a:pt x="514897" y="863811"/>
                  <a:pt x="468230" y="842355"/>
                </a:cubicBezTo>
                <a:lnTo>
                  <a:pt x="468230" y="1103046"/>
                </a:lnTo>
                <a:cubicBezTo>
                  <a:pt x="489954" y="1113640"/>
                  <a:pt x="513254" y="1122909"/>
                  <a:pt x="538130" y="1130855"/>
                </a:cubicBezTo>
                <a:lnTo>
                  <a:pt x="601144" y="1146628"/>
                </a:lnTo>
                <a:lnTo>
                  <a:pt x="0" y="1146628"/>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46">
            <a:extLst>
              <a:ext uri="{FF2B5EF4-FFF2-40B4-BE49-F238E27FC236}">
                <a16:creationId xmlns:a16="http://schemas.microsoft.com/office/drawing/2014/main" id="{0E204674-6C76-469C-A0A8-543B82CEA5AE}"/>
              </a:ext>
            </a:extLst>
          </p:cNvPr>
          <p:cNvSpPr/>
          <p:nvPr/>
        </p:nvSpPr>
        <p:spPr>
          <a:xfrm>
            <a:off x="9571263" y="3163679"/>
            <a:ext cx="321503" cy="410937"/>
          </a:xfrm>
          <a:custGeom>
            <a:avLst/>
            <a:gdLst/>
            <a:ahLst/>
            <a:cxnLst/>
            <a:rect l="l" t="t" r="r" b="b"/>
            <a:pathLst>
              <a:path w="897083" h="1146628">
                <a:moveTo>
                  <a:pt x="888232" y="375685"/>
                </a:moveTo>
                <a:lnTo>
                  <a:pt x="897083" y="375685"/>
                </a:lnTo>
                <a:cubicBezTo>
                  <a:pt x="896010" y="377831"/>
                  <a:pt x="894535" y="400762"/>
                  <a:pt x="892657" y="444479"/>
                </a:cubicBezTo>
                <a:cubicBezTo>
                  <a:pt x="890780" y="488196"/>
                  <a:pt x="889841" y="522928"/>
                  <a:pt x="889841" y="548675"/>
                </a:cubicBezTo>
                <a:lnTo>
                  <a:pt x="889841" y="685457"/>
                </a:lnTo>
                <a:lnTo>
                  <a:pt x="695932" y="685457"/>
                </a:lnTo>
                <a:lnTo>
                  <a:pt x="826278" y="491548"/>
                </a:lnTo>
                <a:cubicBezTo>
                  <a:pt x="849343" y="455609"/>
                  <a:pt x="869994" y="416988"/>
                  <a:pt x="888232" y="375685"/>
                </a:cubicBezTo>
                <a:close/>
                <a:moveTo>
                  <a:pt x="0" y="0"/>
                </a:moveTo>
                <a:lnTo>
                  <a:pt x="892304" y="0"/>
                </a:lnTo>
                <a:lnTo>
                  <a:pt x="420758" y="689480"/>
                </a:lnTo>
                <a:lnTo>
                  <a:pt x="420758" y="922815"/>
                </a:lnTo>
                <a:lnTo>
                  <a:pt x="889841" y="922815"/>
                </a:lnTo>
                <a:lnTo>
                  <a:pt x="889841" y="1146628"/>
                </a:lnTo>
                <a:lnTo>
                  <a:pt x="0" y="1146628"/>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47">
            <a:extLst>
              <a:ext uri="{FF2B5EF4-FFF2-40B4-BE49-F238E27FC236}">
                <a16:creationId xmlns:a16="http://schemas.microsoft.com/office/drawing/2014/main" id="{DB39DFC5-2FC6-4776-9A3C-9B8F6D224C86}"/>
              </a:ext>
            </a:extLst>
          </p:cNvPr>
          <p:cNvSpPr/>
          <p:nvPr/>
        </p:nvSpPr>
        <p:spPr>
          <a:xfrm>
            <a:off x="9571263" y="5590821"/>
            <a:ext cx="410937" cy="410937"/>
          </a:xfrm>
          <a:custGeom>
            <a:avLst/>
            <a:gdLst>
              <a:gd name="connsiteX0" fmla="*/ 802944 w 1146628"/>
              <a:gd name="connsiteY0" fmla="*/ 238903 h 1146628"/>
              <a:gd name="connsiteX1" fmla="*/ 1146628 w 1146628"/>
              <a:gd name="connsiteY1" fmla="*/ 238903 h 1146628"/>
              <a:gd name="connsiteX2" fmla="*/ 1146628 w 1146628"/>
              <a:gd name="connsiteY2" fmla="*/ 455520 h 1146628"/>
              <a:gd name="connsiteX3" fmla="*/ 1109900 w 1146628"/>
              <a:gd name="connsiteY3" fmla="*/ 426778 h 1146628"/>
              <a:gd name="connsiteX4" fmla="*/ 926853 w 1146628"/>
              <a:gd name="connsiteY4" fmla="*/ 379708 h 1146628"/>
              <a:gd name="connsiteX5" fmla="*/ 877772 w 1146628"/>
              <a:gd name="connsiteY5" fmla="*/ 380915 h 1146628"/>
              <a:gd name="connsiteX6" fmla="*/ 788461 w 1146628"/>
              <a:gd name="connsiteY6" fmla="*/ 394191 h 1146628"/>
              <a:gd name="connsiteX7" fmla="*/ 0 w 1146628"/>
              <a:gd name="connsiteY7" fmla="*/ 0 h 1146628"/>
              <a:gd name="connsiteX8" fmla="*/ 530759 w 1146628"/>
              <a:gd name="connsiteY8" fmla="*/ 0 h 1146628"/>
              <a:gd name="connsiteX9" fmla="*/ 488345 w 1146628"/>
              <a:gd name="connsiteY9" fmla="*/ 595342 h 1146628"/>
              <a:gd name="connsiteX10" fmla="*/ 605012 w 1146628"/>
              <a:gd name="connsiteY10" fmla="*/ 653273 h 1146628"/>
              <a:gd name="connsiteX11" fmla="*/ 766737 w 1146628"/>
              <a:gd name="connsiteY11" fmla="*/ 625112 h 1146628"/>
              <a:gd name="connsiteX12" fmla="*/ 913175 w 1146628"/>
              <a:gd name="connsiteY12" fmla="*/ 662928 h 1146628"/>
              <a:gd name="connsiteX13" fmla="*/ 961451 w 1146628"/>
              <a:gd name="connsiteY13" fmla="*/ 768331 h 1146628"/>
              <a:gd name="connsiteX14" fmla="*/ 913979 w 1146628"/>
              <a:gd name="connsiteY14" fmla="*/ 878964 h 1146628"/>
              <a:gd name="connsiteX15" fmla="*/ 778002 w 1146628"/>
              <a:gd name="connsiteY15" fmla="*/ 916378 h 1146628"/>
              <a:gd name="connsiteX16" fmla="*/ 626334 w 1146628"/>
              <a:gd name="connsiteY16" fmla="*/ 895458 h 1146628"/>
              <a:gd name="connsiteX17" fmla="*/ 468230 w 1146628"/>
              <a:gd name="connsiteY17" fmla="*/ 842355 h 1146628"/>
              <a:gd name="connsiteX18" fmla="*/ 468230 w 1146628"/>
              <a:gd name="connsiteY18" fmla="*/ 1103046 h 1146628"/>
              <a:gd name="connsiteX19" fmla="*/ 538130 w 1146628"/>
              <a:gd name="connsiteY19" fmla="*/ 1130855 h 1146628"/>
              <a:gd name="connsiteX20" fmla="*/ 601144 w 1146628"/>
              <a:gd name="connsiteY20" fmla="*/ 1146628 h 1146628"/>
              <a:gd name="connsiteX21" fmla="*/ 0 w 1146628"/>
              <a:gd name="connsiteY21" fmla="*/ 1146628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6628" h="1146628">
                <a:moveTo>
                  <a:pt x="802944" y="238903"/>
                </a:moveTo>
                <a:lnTo>
                  <a:pt x="1146628" y="238903"/>
                </a:lnTo>
                <a:lnTo>
                  <a:pt x="1146628" y="455520"/>
                </a:lnTo>
                <a:lnTo>
                  <a:pt x="1109900" y="426778"/>
                </a:lnTo>
                <a:cubicBezTo>
                  <a:pt x="1055455" y="395398"/>
                  <a:pt x="994440" y="379708"/>
                  <a:pt x="926853" y="379708"/>
                </a:cubicBezTo>
                <a:cubicBezTo>
                  <a:pt x="911834" y="379708"/>
                  <a:pt x="895473" y="380111"/>
                  <a:pt x="877772" y="380915"/>
                </a:cubicBezTo>
                <a:cubicBezTo>
                  <a:pt x="860071" y="381720"/>
                  <a:pt x="830301" y="386145"/>
                  <a:pt x="788461" y="394191"/>
                </a:cubicBezTo>
                <a:close/>
                <a:moveTo>
                  <a:pt x="0" y="0"/>
                </a:moveTo>
                <a:lnTo>
                  <a:pt x="530759" y="0"/>
                </a:lnTo>
                <a:lnTo>
                  <a:pt x="488345" y="595342"/>
                </a:lnTo>
                <a:lnTo>
                  <a:pt x="605012" y="653273"/>
                </a:lnTo>
                <a:cubicBezTo>
                  <a:pt x="662944" y="634499"/>
                  <a:pt x="716852" y="625112"/>
                  <a:pt x="766737" y="625112"/>
                </a:cubicBezTo>
                <a:cubicBezTo>
                  <a:pt x="832178" y="625112"/>
                  <a:pt x="880991" y="637717"/>
                  <a:pt x="913175" y="662928"/>
                </a:cubicBezTo>
                <a:cubicBezTo>
                  <a:pt x="945359" y="688139"/>
                  <a:pt x="961451" y="723274"/>
                  <a:pt x="961451" y="768331"/>
                </a:cubicBezTo>
                <a:cubicBezTo>
                  <a:pt x="961451" y="817144"/>
                  <a:pt x="945627" y="854021"/>
                  <a:pt x="913979" y="878964"/>
                </a:cubicBezTo>
                <a:cubicBezTo>
                  <a:pt x="882332" y="903907"/>
                  <a:pt x="837006" y="916378"/>
                  <a:pt x="778002" y="916378"/>
                </a:cubicBezTo>
                <a:cubicBezTo>
                  <a:pt x="735626" y="916378"/>
                  <a:pt x="685070" y="909405"/>
                  <a:pt x="626334" y="895458"/>
                </a:cubicBezTo>
                <a:cubicBezTo>
                  <a:pt x="567598" y="881512"/>
                  <a:pt x="514897" y="863811"/>
                  <a:pt x="468230" y="842355"/>
                </a:cubicBezTo>
                <a:lnTo>
                  <a:pt x="468230" y="1103046"/>
                </a:lnTo>
                <a:cubicBezTo>
                  <a:pt x="489954" y="1113640"/>
                  <a:pt x="513254" y="1122909"/>
                  <a:pt x="538130" y="1130855"/>
                </a:cubicBezTo>
                <a:lnTo>
                  <a:pt x="601144" y="1146628"/>
                </a:lnTo>
                <a:lnTo>
                  <a:pt x="0" y="1146628"/>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itle 1">
            <a:extLst>
              <a:ext uri="{FF2B5EF4-FFF2-40B4-BE49-F238E27FC236}">
                <a16:creationId xmlns:a16="http://schemas.microsoft.com/office/drawing/2014/main" id="{B5523D87-2666-40B4-A111-F40922C0F53E}"/>
              </a:ext>
            </a:extLst>
          </p:cNvPr>
          <p:cNvSpPr txBox="1">
            <a:spLocks/>
          </p:cNvSpPr>
          <p:nvPr/>
        </p:nvSpPr>
        <p:spPr>
          <a:xfrm>
            <a:off x="206331" y="342900"/>
            <a:ext cx="7489869" cy="12954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5400" b="0" i="0" u="none" strike="noStrike" kern="1200" cap="none" spc="0" normalizeH="0" baseline="0" noProof="0" dirty="0">
                <a:ln>
                  <a:noFill/>
                </a:ln>
                <a:solidFill>
                  <a:srgbClr val="5271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Energy Source Facts</a:t>
            </a:r>
          </a:p>
        </p:txBody>
      </p:sp>
      <p:sp>
        <p:nvSpPr>
          <p:cNvPr id="32" name="AutoShape 3">
            <a:extLst>
              <a:ext uri="{FF2B5EF4-FFF2-40B4-BE49-F238E27FC236}">
                <a16:creationId xmlns:a16="http://schemas.microsoft.com/office/drawing/2014/main" id="{270EB1EE-B89A-4F58-A6DA-533033656CE2}"/>
              </a:ext>
            </a:extLst>
          </p:cNvPr>
          <p:cNvSpPr/>
          <p:nvPr/>
        </p:nvSpPr>
        <p:spPr>
          <a:xfrm>
            <a:off x="9818" y="1489635"/>
            <a:ext cx="7690760" cy="66752"/>
          </a:xfrm>
          <a:prstGeom prst="rect">
            <a:avLst/>
          </a:prstGeom>
          <a:solidFill>
            <a:srgbClr val="FFCC37"/>
          </a:solid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71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38362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lackboard and yellow chairs in a classroom">
            <a:extLst>
              <a:ext uri="{FF2B5EF4-FFF2-40B4-BE49-F238E27FC236}">
                <a16:creationId xmlns:a16="http://schemas.microsoft.com/office/drawing/2014/main" id="{865648C8-184E-4808-B432-BF5DAEE31CA9}"/>
              </a:ext>
            </a:extLst>
          </p:cNvPr>
          <p:cNvPicPr>
            <a:picLocks noChangeAspect="1"/>
          </p:cNvPicPr>
          <p:nvPr/>
        </p:nvPicPr>
        <p:blipFill rotWithShape="1">
          <a:blip r:embed="rId4">
            <a:extLst>
              <a:ext uri="{28A0092B-C50C-407E-A947-70E740481C1C}">
                <a14:useLocalDpi xmlns:a14="http://schemas.microsoft.com/office/drawing/2010/main" val="0"/>
              </a:ext>
            </a:extLst>
          </a:blip>
          <a:srcRect l="20000" t="10135" r="22968" b="35970"/>
          <a:stretch/>
        </p:blipFill>
        <p:spPr>
          <a:xfrm>
            <a:off x="757935" y="685800"/>
            <a:ext cx="16772130" cy="8915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4E4A156A-499C-4968-9456-22EF358DB2E7}"/>
              </a:ext>
            </a:extLst>
          </p:cNvPr>
          <p:cNvPicPr>
            <a:picLocks noChangeAspect="1"/>
          </p:cNvPicPr>
          <p:nvPr/>
        </p:nvPicPr>
        <p:blipFill rotWithShape="1">
          <a:blip r:embed="rId5"/>
          <a:srcRect r="6022"/>
          <a:stretch/>
        </p:blipFill>
        <p:spPr>
          <a:xfrm>
            <a:off x="1877748" y="3017235"/>
            <a:ext cx="14532504" cy="4252529"/>
          </a:xfrm>
          <a:prstGeom prst="rect">
            <a:avLst/>
          </a:prstGeom>
        </p:spPr>
      </p:pic>
      <p:sp>
        <p:nvSpPr>
          <p:cNvPr id="2" name="Rectangle 1">
            <a:extLst>
              <a:ext uri="{FF2B5EF4-FFF2-40B4-BE49-F238E27FC236}">
                <a16:creationId xmlns:a16="http://schemas.microsoft.com/office/drawing/2014/main" id="{E57DD18A-19D3-449B-B8F5-50199D0C7AFD}"/>
              </a:ext>
            </a:extLst>
          </p:cNvPr>
          <p:cNvSpPr/>
          <p:nvPr/>
        </p:nvSpPr>
        <p:spPr>
          <a:xfrm>
            <a:off x="4876800" y="3870818"/>
            <a:ext cx="7772400" cy="2895600"/>
          </a:xfrm>
          <a:prstGeom prst="rect">
            <a:avLst/>
          </a:pr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840;p326">
            <a:extLst>
              <a:ext uri="{FF2B5EF4-FFF2-40B4-BE49-F238E27FC236}">
                <a16:creationId xmlns:a16="http://schemas.microsoft.com/office/drawing/2014/main" id="{9AAB9B5F-CF45-477C-942A-7739C480CF2E}"/>
              </a:ext>
            </a:extLst>
          </p:cNvPr>
          <p:cNvSpPr/>
          <p:nvPr/>
        </p:nvSpPr>
        <p:spPr>
          <a:xfrm>
            <a:off x="6233781" y="4604243"/>
            <a:ext cx="6110619" cy="1428750"/>
          </a:xfrm>
          <a:prstGeom prst="rect">
            <a:avLst/>
          </a:prstGeom>
          <a:noFill/>
          <a:ln>
            <a:noFill/>
          </a:ln>
        </p:spPr>
        <p:txBody>
          <a:bodyPr spcFirstLastPara="1" wrap="square" lIns="0" tIns="0" rIns="0" bIns="0" anchor="t" anchorCtr="0">
            <a:noAutofit/>
          </a:bodyPr>
          <a:lstStyle/>
          <a:p>
            <a:pPr defTabSz="1828892">
              <a:buClr>
                <a:srgbClr val="000000"/>
              </a:buClr>
              <a:buSzPts val="5400"/>
              <a:defRPr/>
            </a:pPr>
            <a:r>
              <a:rPr lang="en-US" sz="9600" kern="0" dirty="0">
                <a:solidFill>
                  <a:srgbClr val="FFFFFF"/>
                </a:solidFill>
                <a:latin typeface="Playlist" pitchFamily="50" charset="0"/>
                <a:ea typeface="Play"/>
                <a:cs typeface="Play"/>
                <a:sym typeface="Play"/>
              </a:rPr>
              <a:t>Thank You</a:t>
            </a:r>
            <a:endParaRPr sz="9600" kern="0" dirty="0">
              <a:solidFill>
                <a:srgbClr val="FFFFFF"/>
              </a:solidFill>
              <a:latin typeface="Playlist" pitchFamily="50" charset="0"/>
              <a:ea typeface="Play"/>
              <a:cs typeface="Play"/>
              <a:sym typeface="Play"/>
            </a:endParaRPr>
          </a:p>
        </p:txBody>
      </p:sp>
    </p:spTree>
    <p:custDataLst>
      <p:tags r:id="rId1"/>
    </p:custDataLst>
    <p:extLst>
      <p:ext uri="{BB962C8B-B14F-4D97-AF65-F5344CB8AC3E}">
        <p14:creationId xmlns:p14="http://schemas.microsoft.com/office/powerpoint/2010/main" val="1562600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9052047" y="0"/>
            <a:ext cx="9235954" cy="10287000"/>
          </a:xfrm>
          <a:prstGeom prst="rect">
            <a:avLst/>
          </a:prstGeom>
          <a:solidFill>
            <a:srgbClr val="FFCC37"/>
          </a:solidFill>
        </p:spPr>
        <p:txBody>
          <a:bodyPr/>
          <a:lstStyle/>
          <a:p>
            <a:endParaRPr lang="en-US"/>
          </a:p>
        </p:txBody>
      </p:sp>
      <p:sp>
        <p:nvSpPr>
          <p:cNvPr id="3" name="AutoShape 3"/>
          <p:cNvSpPr/>
          <p:nvPr/>
        </p:nvSpPr>
        <p:spPr>
          <a:xfrm>
            <a:off x="13709823" y="8904661"/>
            <a:ext cx="4578178" cy="77414"/>
          </a:xfrm>
          <a:prstGeom prst="rect">
            <a:avLst/>
          </a:prstGeom>
          <a:solidFill>
            <a:srgbClr val="FFFDF5"/>
          </a:solidFill>
        </p:spPr>
        <p:txBody>
          <a:bodyPr/>
          <a:lstStyle/>
          <a:p>
            <a:endParaRPr lang="en-US"/>
          </a:p>
        </p:txBody>
      </p:sp>
      <p:sp>
        <p:nvSpPr>
          <p:cNvPr id="11" name="TextBox 11"/>
          <p:cNvSpPr txBox="1"/>
          <p:nvPr/>
        </p:nvSpPr>
        <p:spPr>
          <a:xfrm>
            <a:off x="519023" y="673356"/>
            <a:ext cx="7315838" cy="7350154"/>
          </a:xfrm>
          <a:prstGeom prst="rect">
            <a:avLst/>
          </a:prstGeom>
        </p:spPr>
        <p:txBody>
          <a:bodyPr lIns="0" tIns="0" rIns="0" bIns="0" rtlCol="0" anchor="t">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5400" spc="115" dirty="0">
                <a:solidFill>
                  <a:srgbClr val="FFFDF5"/>
                </a:solidFill>
                <a:latin typeface="Quicksand Bold"/>
              </a:rPr>
              <a:t>Primary Slides contain simplified information. Look for this mark to compile major points and create a simplified lesson.</a:t>
            </a:r>
          </a:p>
        </p:txBody>
      </p:sp>
      <p:sp>
        <p:nvSpPr>
          <p:cNvPr id="14" name="TextBox 14"/>
          <p:cNvSpPr txBox="1"/>
          <p:nvPr/>
        </p:nvSpPr>
        <p:spPr>
          <a:xfrm>
            <a:off x="10458349" y="9273568"/>
            <a:ext cx="6800951" cy="644525"/>
          </a:xfrm>
          <a:prstGeom prst="rect">
            <a:avLst/>
          </a:prstGeom>
        </p:spPr>
        <p:txBody>
          <a:bodyPr lIns="0" tIns="0" rIns="0" bIns="0" rtlCol="0" anchor="t">
            <a:spAutoFit/>
          </a:bodyPr>
          <a:lstStyle/>
          <a:p>
            <a:pPr marL="0" marR="0" lvl="0" indent="0" algn="ctr" defTabSz="914400" rtl="0" eaLnBrk="1" fontAlgn="auto" latinLnBrk="0" hangingPunct="1">
              <a:lnSpc>
                <a:spcPts val="5199"/>
              </a:lnSpc>
              <a:spcBef>
                <a:spcPts val="0"/>
              </a:spcBef>
              <a:spcAft>
                <a:spcPts val="0"/>
              </a:spcAft>
              <a:buClrTx/>
              <a:buSzTx/>
              <a:buFontTx/>
              <a:buNone/>
              <a:tabLst/>
              <a:defRPr/>
            </a:pPr>
            <a:r>
              <a:rPr kumimoji="0" lang="en-US" sz="3999" b="0" i="0" u="none" strike="noStrike" kern="1200" cap="none" spc="199" normalizeH="0" baseline="0" noProof="0">
                <a:ln>
                  <a:noFill/>
                </a:ln>
                <a:solidFill>
                  <a:srgbClr val="5271FF"/>
                </a:solidFill>
                <a:effectLst/>
                <a:uLnTx/>
                <a:uFillTx/>
                <a:latin typeface="Quicksand Bold"/>
                <a:ea typeface="+mn-ea"/>
                <a:cs typeface="+mn-cs"/>
              </a:rPr>
              <a:t>PRIMARY SLIDES</a:t>
            </a:r>
          </a:p>
        </p:txBody>
      </p:sp>
      <p:grpSp>
        <p:nvGrpSpPr>
          <p:cNvPr id="16" name="Group 15">
            <a:extLst>
              <a:ext uri="{FF2B5EF4-FFF2-40B4-BE49-F238E27FC236}">
                <a16:creationId xmlns:a16="http://schemas.microsoft.com/office/drawing/2014/main" id="{7D63A5D9-9B41-0C4F-827C-3AF8CD4453E1}"/>
              </a:ext>
            </a:extLst>
          </p:cNvPr>
          <p:cNvGrpSpPr/>
          <p:nvPr/>
        </p:nvGrpSpPr>
        <p:grpSpPr>
          <a:xfrm>
            <a:off x="10178767" y="3424485"/>
            <a:ext cx="6800951" cy="3438029"/>
            <a:chOff x="10178767" y="3424485"/>
            <a:chExt cx="6800951" cy="3438029"/>
          </a:xfrm>
        </p:grpSpPr>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64685" y="3424485"/>
              <a:ext cx="3890274" cy="3438029"/>
            </a:xfrm>
            <a:prstGeom prst="rect">
              <a:avLst/>
            </a:prstGeom>
          </p:spPr>
        </p:pic>
        <p:sp>
          <p:nvSpPr>
            <p:cNvPr id="15" name="TextBox 15"/>
            <p:cNvSpPr txBox="1"/>
            <p:nvPr/>
          </p:nvSpPr>
          <p:spPr>
            <a:xfrm rot="-363748">
              <a:off x="10178767" y="4786084"/>
              <a:ext cx="6800951" cy="644525"/>
            </a:xfrm>
            <a:prstGeom prst="rect">
              <a:avLst/>
            </a:prstGeom>
          </p:spPr>
          <p:txBody>
            <a:bodyPr lIns="0" tIns="0" rIns="0" bIns="0" rtlCol="0" anchor="t">
              <a:spAutoFit/>
            </a:bodyPr>
            <a:lstStyle/>
            <a:p>
              <a:pPr marL="0" marR="0" lvl="0" indent="0" algn="ctr" defTabSz="914400" rtl="0" eaLnBrk="1" fontAlgn="auto" latinLnBrk="0" hangingPunct="1">
                <a:lnSpc>
                  <a:spcPts val="5199"/>
                </a:lnSpc>
                <a:spcBef>
                  <a:spcPts val="0"/>
                </a:spcBef>
                <a:spcAft>
                  <a:spcPts val="0"/>
                </a:spcAft>
                <a:buClrTx/>
                <a:buSzTx/>
                <a:buFontTx/>
                <a:buNone/>
                <a:tabLst/>
                <a:defRPr/>
              </a:pPr>
              <a:r>
                <a:rPr kumimoji="0" lang="en-US" sz="3999" b="0" i="0" u="none" strike="noStrike" kern="1200" cap="none" spc="199" normalizeH="0" baseline="0" noProof="0" dirty="0">
                  <a:ln>
                    <a:noFill/>
                  </a:ln>
                  <a:solidFill>
                    <a:srgbClr val="FFFDF5"/>
                  </a:solidFill>
                  <a:effectLst/>
                  <a:uLnTx/>
                  <a:uFillTx/>
                  <a:latin typeface="Quicksand Bold"/>
                  <a:ea typeface="+mn-ea"/>
                  <a:cs typeface="+mn-cs"/>
                </a:rPr>
                <a:t>PRIMARY</a:t>
              </a:r>
            </a:p>
          </p:txBody>
        </p:sp>
      </p:grpSp>
    </p:spTree>
    <p:custDataLst>
      <p:tags r:id="rId1"/>
    </p:custDataLst>
    <p:extLst>
      <p:ext uri="{BB962C8B-B14F-4D97-AF65-F5344CB8AC3E}">
        <p14:creationId xmlns:p14="http://schemas.microsoft.com/office/powerpoint/2010/main" val="700458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521783" y="4377086"/>
            <a:ext cx="3698382" cy="3577546"/>
          </a:xfrm>
          <a:prstGeom prst="rect">
            <a:avLst/>
          </a:prstGeom>
          <a:solidFill>
            <a:srgbClr val="FFFDF5"/>
          </a:solidFill>
        </p:spPr>
        <p:txBody>
          <a:bodyPr/>
          <a:lstStyle/>
          <a:p>
            <a:endParaRPr lang="en-US"/>
          </a:p>
        </p:txBody>
      </p:sp>
      <p:sp>
        <p:nvSpPr>
          <p:cNvPr id="3" name="AutoShape 3"/>
          <p:cNvSpPr/>
          <p:nvPr/>
        </p:nvSpPr>
        <p:spPr>
          <a:xfrm>
            <a:off x="5001241" y="4377086"/>
            <a:ext cx="3698382" cy="3577546"/>
          </a:xfrm>
          <a:prstGeom prst="rect">
            <a:avLst/>
          </a:prstGeom>
          <a:solidFill>
            <a:srgbClr val="FFFDF5"/>
          </a:solidFill>
        </p:spPr>
        <p:txBody>
          <a:bodyPr/>
          <a:lstStyle/>
          <a:p>
            <a:endParaRPr lang="en-US"/>
          </a:p>
        </p:txBody>
      </p:sp>
      <p:sp>
        <p:nvSpPr>
          <p:cNvPr id="4" name="AutoShape 4"/>
          <p:cNvSpPr/>
          <p:nvPr/>
        </p:nvSpPr>
        <p:spPr>
          <a:xfrm>
            <a:off x="9469969" y="4377086"/>
            <a:ext cx="3698382" cy="3577546"/>
          </a:xfrm>
          <a:prstGeom prst="rect">
            <a:avLst/>
          </a:prstGeom>
          <a:solidFill>
            <a:srgbClr val="FFFDF5"/>
          </a:solidFill>
        </p:spPr>
        <p:txBody>
          <a:bodyPr/>
          <a:lstStyle/>
          <a:p>
            <a:endParaRPr lang="en-US"/>
          </a:p>
        </p:txBody>
      </p:sp>
      <p:sp>
        <p:nvSpPr>
          <p:cNvPr id="5" name="AutoShape 5"/>
          <p:cNvSpPr/>
          <p:nvPr/>
        </p:nvSpPr>
        <p:spPr>
          <a:xfrm>
            <a:off x="0" y="1802542"/>
            <a:ext cx="2012319" cy="87376"/>
          </a:xfrm>
          <a:prstGeom prst="rect">
            <a:avLst/>
          </a:prstGeom>
          <a:solidFill>
            <a:srgbClr val="5271FF"/>
          </a:solidFill>
        </p:spPr>
        <p:txBody>
          <a:bodyPr/>
          <a:lstStyle/>
          <a:p>
            <a:endParaRPr lang="en-US"/>
          </a:p>
        </p:txBody>
      </p:sp>
      <p:sp>
        <p:nvSpPr>
          <p:cNvPr id="6" name="AutoShape 6"/>
          <p:cNvSpPr/>
          <p:nvPr/>
        </p:nvSpPr>
        <p:spPr>
          <a:xfrm>
            <a:off x="16268701" y="1802542"/>
            <a:ext cx="2019300" cy="87376"/>
          </a:xfrm>
          <a:prstGeom prst="rect">
            <a:avLst/>
          </a:prstGeom>
          <a:solidFill>
            <a:srgbClr val="5271FF"/>
          </a:solidFill>
        </p:spPr>
        <p:txBody>
          <a:bodyPr/>
          <a:lstStyle/>
          <a:p>
            <a:endParaRPr lang="en-US"/>
          </a:p>
        </p:txBody>
      </p:sp>
      <p:sp>
        <p:nvSpPr>
          <p:cNvPr id="7" name="AutoShape 7"/>
          <p:cNvSpPr/>
          <p:nvPr/>
        </p:nvSpPr>
        <p:spPr>
          <a:xfrm>
            <a:off x="14067835" y="4377086"/>
            <a:ext cx="3698382" cy="3577546"/>
          </a:xfrm>
          <a:prstGeom prst="rect">
            <a:avLst/>
          </a:prstGeom>
          <a:solidFill>
            <a:srgbClr val="FFFDF5"/>
          </a:solidFill>
        </p:spPr>
        <p:txBody>
          <a:bodyPr/>
          <a:lstStyle/>
          <a:p>
            <a:endParaRPr lang="en-US"/>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3166" y="4478050"/>
            <a:ext cx="3375617" cy="337561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62623" y="4478050"/>
            <a:ext cx="3375617" cy="337561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31351" y="4478050"/>
            <a:ext cx="3375617" cy="337561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88469" y="4635169"/>
            <a:ext cx="3061381" cy="3061381"/>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5849" y="6165859"/>
            <a:ext cx="1490251" cy="147399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39807" y="5885414"/>
            <a:ext cx="1811135" cy="1811135"/>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17748" y="5680002"/>
            <a:ext cx="2002823" cy="1847604"/>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64680">
            <a:off x="5446071" y="6349313"/>
            <a:ext cx="2808721" cy="1270946"/>
          </a:xfrm>
          <a:prstGeom prst="rect">
            <a:avLst/>
          </a:prstGeom>
        </p:spPr>
      </p:pic>
      <p:sp>
        <p:nvSpPr>
          <p:cNvPr id="16" name="TextBox 16"/>
          <p:cNvSpPr txBox="1"/>
          <p:nvPr/>
        </p:nvSpPr>
        <p:spPr>
          <a:xfrm>
            <a:off x="2701655" y="703527"/>
            <a:ext cx="12884690" cy="3162300"/>
          </a:xfrm>
          <a:prstGeom prst="rect">
            <a:avLst/>
          </a:prstGeom>
        </p:spPr>
        <p:txBody>
          <a:bodyPr lIns="0" tIns="0" rIns="0" bIns="0" rtlCol="0" anchor="t">
            <a:spAutoFit/>
          </a:bodyPr>
          <a:lstStyle/>
          <a:p>
            <a:pPr algn="ctr">
              <a:lnSpc>
                <a:spcPts val="8250"/>
              </a:lnSpc>
            </a:pPr>
            <a:r>
              <a:rPr lang="en-US" sz="7500" dirty="0">
                <a:solidFill>
                  <a:srgbClr val="5271FF"/>
                </a:solidFill>
                <a:latin typeface="Quicksand Bold"/>
              </a:rPr>
              <a:t>DEFINING ENERGY FOR DIFFERENT LEVELS OF EDUCATION</a:t>
            </a:r>
          </a:p>
        </p:txBody>
      </p:sp>
      <p:sp>
        <p:nvSpPr>
          <p:cNvPr id="17" name="TextBox 17"/>
          <p:cNvSpPr txBox="1"/>
          <p:nvPr/>
        </p:nvSpPr>
        <p:spPr>
          <a:xfrm>
            <a:off x="926285" y="4896096"/>
            <a:ext cx="2889379" cy="1046015"/>
          </a:xfrm>
          <a:prstGeom prst="rect">
            <a:avLst/>
          </a:prstGeom>
        </p:spPr>
        <p:txBody>
          <a:bodyPr lIns="0" tIns="0" rIns="0" bIns="0" rtlCol="0" anchor="t">
            <a:spAutoFit/>
          </a:bodyPr>
          <a:lstStyle/>
          <a:p>
            <a:pPr algn="ctr">
              <a:lnSpc>
                <a:spcPts val="4147"/>
              </a:lnSpc>
            </a:pPr>
            <a:r>
              <a:rPr lang="en-US" sz="3190" spc="159">
                <a:solidFill>
                  <a:srgbClr val="5271FF"/>
                </a:solidFill>
                <a:latin typeface="Quicksand Bold"/>
              </a:rPr>
              <a:t>ELEMENTARY STUDENTS</a:t>
            </a:r>
          </a:p>
        </p:txBody>
      </p:sp>
      <p:sp>
        <p:nvSpPr>
          <p:cNvPr id="18" name="TextBox 18"/>
          <p:cNvSpPr txBox="1"/>
          <p:nvPr/>
        </p:nvSpPr>
        <p:spPr>
          <a:xfrm>
            <a:off x="5425411" y="4830674"/>
            <a:ext cx="2889379" cy="1570232"/>
          </a:xfrm>
          <a:prstGeom prst="rect">
            <a:avLst/>
          </a:prstGeom>
        </p:spPr>
        <p:txBody>
          <a:bodyPr lIns="0" tIns="0" rIns="0" bIns="0" rtlCol="0" anchor="t">
            <a:spAutoFit/>
          </a:bodyPr>
          <a:lstStyle/>
          <a:p>
            <a:pPr algn="ctr">
              <a:lnSpc>
                <a:spcPts val="4147"/>
              </a:lnSpc>
            </a:pPr>
            <a:r>
              <a:rPr lang="en-US" sz="3190" spc="159" dirty="0">
                <a:solidFill>
                  <a:srgbClr val="5271FF"/>
                </a:solidFill>
                <a:latin typeface="Quicksand Bold"/>
              </a:rPr>
              <a:t>HIGH SCHOOL STUDENTS</a:t>
            </a:r>
          </a:p>
        </p:txBody>
      </p:sp>
      <p:sp>
        <p:nvSpPr>
          <p:cNvPr id="19" name="TextBox 19"/>
          <p:cNvSpPr txBox="1"/>
          <p:nvPr/>
        </p:nvSpPr>
        <p:spPr>
          <a:xfrm>
            <a:off x="9874470" y="5081744"/>
            <a:ext cx="2889379" cy="521798"/>
          </a:xfrm>
          <a:prstGeom prst="rect">
            <a:avLst/>
          </a:prstGeom>
        </p:spPr>
        <p:txBody>
          <a:bodyPr lIns="0" tIns="0" rIns="0" bIns="0" rtlCol="0" anchor="t">
            <a:spAutoFit/>
          </a:bodyPr>
          <a:lstStyle/>
          <a:p>
            <a:pPr algn="ctr">
              <a:lnSpc>
                <a:spcPts val="4147"/>
              </a:lnSpc>
            </a:pPr>
            <a:r>
              <a:rPr lang="en-US" sz="3190" spc="159">
                <a:solidFill>
                  <a:srgbClr val="5271FF"/>
                </a:solidFill>
                <a:latin typeface="Quicksand Bold"/>
              </a:rPr>
              <a:t>BOTH</a:t>
            </a:r>
          </a:p>
        </p:txBody>
      </p:sp>
      <p:sp>
        <p:nvSpPr>
          <p:cNvPr id="20" name="TextBox 20"/>
          <p:cNvSpPr txBox="1"/>
          <p:nvPr/>
        </p:nvSpPr>
        <p:spPr>
          <a:xfrm>
            <a:off x="14472336" y="5158204"/>
            <a:ext cx="2889379" cy="521798"/>
          </a:xfrm>
          <a:prstGeom prst="rect">
            <a:avLst/>
          </a:prstGeom>
        </p:spPr>
        <p:txBody>
          <a:bodyPr lIns="0" tIns="0" rIns="0" bIns="0" rtlCol="0" anchor="t">
            <a:spAutoFit/>
          </a:bodyPr>
          <a:lstStyle/>
          <a:p>
            <a:pPr algn="ctr">
              <a:lnSpc>
                <a:spcPts val="4147"/>
              </a:lnSpc>
            </a:pPr>
            <a:r>
              <a:rPr lang="en-US" sz="3190" spc="159">
                <a:solidFill>
                  <a:srgbClr val="5271FF"/>
                </a:solidFill>
                <a:latin typeface="Quicksand Bold"/>
              </a:rPr>
              <a:t>TEACHERS</a:t>
            </a:r>
          </a:p>
        </p:txBody>
      </p:sp>
      <p:sp>
        <p:nvSpPr>
          <p:cNvPr id="21" name="TextBox 21"/>
          <p:cNvSpPr txBox="1"/>
          <p:nvPr/>
        </p:nvSpPr>
        <p:spPr>
          <a:xfrm>
            <a:off x="4510294" y="8628234"/>
            <a:ext cx="9267413" cy="981075"/>
          </a:xfrm>
          <a:prstGeom prst="rect">
            <a:avLst/>
          </a:prstGeom>
        </p:spPr>
        <p:txBody>
          <a:bodyPr lIns="0" tIns="0" rIns="0" bIns="0" rtlCol="0" anchor="t">
            <a:spAutoFit/>
          </a:bodyPr>
          <a:lstStyle/>
          <a:p>
            <a:pPr algn="ctr">
              <a:lnSpc>
                <a:spcPts val="3914"/>
              </a:lnSpc>
            </a:pPr>
            <a:r>
              <a:rPr lang="en-US" sz="2699" spc="134" dirty="0">
                <a:solidFill>
                  <a:srgbClr val="FFFDF5"/>
                </a:solidFill>
                <a:latin typeface="Quicksand Bold"/>
              </a:rPr>
              <a:t>Mix, match and modify these slides to suit your students needs!</a:t>
            </a:r>
          </a:p>
        </p:txBody>
      </p:sp>
      <p:sp>
        <p:nvSpPr>
          <p:cNvPr id="22" name="AutoShape 22"/>
          <p:cNvSpPr/>
          <p:nvPr/>
        </p:nvSpPr>
        <p:spPr>
          <a:xfrm rot="-2699999">
            <a:off x="9534288" y="4846199"/>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23" name="AutoShape 23"/>
          <p:cNvSpPr/>
          <p:nvPr/>
        </p:nvSpPr>
        <p:spPr>
          <a:xfrm rot="-2700000">
            <a:off x="9691068" y="5036880"/>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24" name="AutoShape 24"/>
          <p:cNvSpPr/>
          <p:nvPr/>
        </p:nvSpPr>
        <p:spPr>
          <a:xfrm rot="-2700000">
            <a:off x="5024080" y="4846199"/>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25" name="AutoShape 25"/>
          <p:cNvSpPr/>
          <p:nvPr/>
        </p:nvSpPr>
        <p:spPr>
          <a:xfrm rot="-2699999">
            <a:off x="597039" y="4830218"/>
            <a:ext cx="920472" cy="0"/>
          </a:xfrm>
          <a:prstGeom prst="line">
            <a:avLst/>
          </a:prstGeom>
          <a:ln w="47625" cap="rnd">
            <a:solidFill>
              <a:srgbClr val="5CE1E6"/>
            </a:solidFill>
            <a:prstDash val="solid"/>
            <a:headEnd type="none" w="sm" len="sm"/>
            <a:tailEnd type="none" w="sm" len="sm"/>
          </a:ln>
        </p:spPr>
        <p:txBody>
          <a:bodyPr/>
          <a:lstStyle/>
          <a:p>
            <a:endParaRPr lang="en-US"/>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1" y="0"/>
            <a:ext cx="18288001" cy="5622814"/>
          </a:xfrm>
          <a:prstGeom prst="rect">
            <a:avLst/>
          </a:prstGeom>
          <a:solidFill>
            <a:srgbClr val="FFCC37"/>
          </a:solidFill>
        </p:spPr>
        <p:txBody>
          <a:bodyPr/>
          <a:lstStyle/>
          <a:p>
            <a:endParaRPr lang="en-US"/>
          </a:p>
        </p:txBody>
      </p:sp>
      <p:sp>
        <p:nvSpPr>
          <p:cNvPr id="3" name="AutoShape 3"/>
          <p:cNvSpPr/>
          <p:nvPr/>
        </p:nvSpPr>
        <p:spPr>
          <a:xfrm>
            <a:off x="-1" y="1643865"/>
            <a:ext cx="2774320" cy="100861"/>
          </a:xfrm>
          <a:prstGeom prst="rect">
            <a:avLst/>
          </a:prstGeom>
          <a:solidFill>
            <a:srgbClr val="5271FF"/>
          </a:solidFill>
        </p:spPr>
        <p:txBody>
          <a:bodyPr/>
          <a:lstStyle/>
          <a:p>
            <a:endParaRPr lang="en-US"/>
          </a:p>
        </p:txBody>
      </p:sp>
      <p:sp>
        <p:nvSpPr>
          <p:cNvPr id="4" name="AutoShape 4"/>
          <p:cNvSpPr/>
          <p:nvPr/>
        </p:nvSpPr>
        <p:spPr>
          <a:xfrm>
            <a:off x="413699" y="3766850"/>
            <a:ext cx="3307578" cy="4876285"/>
          </a:xfrm>
          <a:prstGeom prst="rect">
            <a:avLst/>
          </a:prstGeom>
          <a:solidFill>
            <a:srgbClr val="FFFDF5"/>
          </a:solidFill>
        </p:spPr>
        <p:txBody>
          <a:bodyPr/>
          <a:lstStyle/>
          <a:p>
            <a:endParaRPr lang="en-US"/>
          </a:p>
        </p:txBody>
      </p:sp>
      <p:grpSp>
        <p:nvGrpSpPr>
          <p:cNvPr id="5" name="Group 5"/>
          <p:cNvGrpSpPr/>
          <p:nvPr/>
        </p:nvGrpSpPr>
        <p:grpSpPr>
          <a:xfrm>
            <a:off x="1507576" y="3139217"/>
            <a:ext cx="1084833" cy="1084833"/>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7" name="AutoShape 7"/>
          <p:cNvSpPr/>
          <p:nvPr/>
        </p:nvSpPr>
        <p:spPr>
          <a:xfrm>
            <a:off x="3944618" y="3766850"/>
            <a:ext cx="3307578" cy="4876285"/>
          </a:xfrm>
          <a:prstGeom prst="rect">
            <a:avLst/>
          </a:prstGeom>
          <a:solidFill>
            <a:srgbClr val="FFFDF5"/>
          </a:solidFill>
        </p:spPr>
        <p:txBody>
          <a:bodyPr/>
          <a:lstStyle/>
          <a:p>
            <a:endParaRPr lang="en-US"/>
          </a:p>
        </p:txBody>
      </p:sp>
      <p:grpSp>
        <p:nvGrpSpPr>
          <p:cNvPr id="8" name="Group 8"/>
          <p:cNvGrpSpPr/>
          <p:nvPr/>
        </p:nvGrpSpPr>
        <p:grpSpPr>
          <a:xfrm>
            <a:off x="5038496" y="3139217"/>
            <a:ext cx="1084833" cy="108483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0" name="AutoShape 10"/>
          <p:cNvSpPr/>
          <p:nvPr/>
        </p:nvSpPr>
        <p:spPr>
          <a:xfrm>
            <a:off x="7475538" y="3766850"/>
            <a:ext cx="3307578" cy="4876285"/>
          </a:xfrm>
          <a:prstGeom prst="rect">
            <a:avLst/>
          </a:prstGeom>
          <a:solidFill>
            <a:srgbClr val="FFFDF5"/>
          </a:solidFill>
        </p:spPr>
        <p:txBody>
          <a:bodyPr/>
          <a:lstStyle/>
          <a:p>
            <a:endParaRPr lang="en-US"/>
          </a:p>
        </p:txBody>
      </p:sp>
      <p:grpSp>
        <p:nvGrpSpPr>
          <p:cNvPr id="11" name="Group 11"/>
          <p:cNvGrpSpPr/>
          <p:nvPr/>
        </p:nvGrpSpPr>
        <p:grpSpPr>
          <a:xfrm>
            <a:off x="8569416" y="3139217"/>
            <a:ext cx="1084833" cy="108483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3" name="AutoShape 13"/>
          <p:cNvSpPr/>
          <p:nvPr/>
        </p:nvSpPr>
        <p:spPr>
          <a:xfrm>
            <a:off x="11006458" y="3766850"/>
            <a:ext cx="3307578" cy="4876285"/>
          </a:xfrm>
          <a:prstGeom prst="rect">
            <a:avLst/>
          </a:prstGeom>
          <a:solidFill>
            <a:srgbClr val="FFFDF5"/>
          </a:solidFill>
        </p:spPr>
        <p:txBody>
          <a:bodyPr/>
          <a:lstStyle/>
          <a:p>
            <a:endParaRPr lang="en-US"/>
          </a:p>
        </p:txBody>
      </p:sp>
      <p:grpSp>
        <p:nvGrpSpPr>
          <p:cNvPr id="14" name="Group 14"/>
          <p:cNvGrpSpPr/>
          <p:nvPr/>
        </p:nvGrpSpPr>
        <p:grpSpPr>
          <a:xfrm>
            <a:off x="12100335" y="3139217"/>
            <a:ext cx="1084833" cy="1084833"/>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6" name="AutoShape 16"/>
          <p:cNvSpPr/>
          <p:nvPr/>
        </p:nvSpPr>
        <p:spPr>
          <a:xfrm>
            <a:off x="15513683" y="1657350"/>
            <a:ext cx="2774317" cy="87376"/>
          </a:xfrm>
          <a:prstGeom prst="rect">
            <a:avLst/>
          </a:prstGeom>
          <a:solidFill>
            <a:srgbClr val="5271FF"/>
          </a:solidFill>
        </p:spPr>
        <p:txBody>
          <a:bodyPr/>
          <a:lstStyle/>
          <a:p>
            <a:endParaRPr lang="en-US"/>
          </a:p>
        </p:txBody>
      </p:sp>
      <p:sp>
        <p:nvSpPr>
          <p:cNvPr id="17" name="AutoShape 17"/>
          <p:cNvSpPr/>
          <p:nvPr/>
        </p:nvSpPr>
        <p:spPr>
          <a:xfrm>
            <a:off x="14566723" y="3766850"/>
            <a:ext cx="3307578" cy="4876285"/>
          </a:xfrm>
          <a:prstGeom prst="rect">
            <a:avLst/>
          </a:prstGeom>
          <a:solidFill>
            <a:srgbClr val="FFFDF5"/>
          </a:solidFill>
        </p:spPr>
        <p:txBody>
          <a:bodyPr/>
          <a:lstStyle/>
          <a:p>
            <a:endParaRPr lang="en-US"/>
          </a:p>
        </p:txBody>
      </p:sp>
      <p:grpSp>
        <p:nvGrpSpPr>
          <p:cNvPr id="18" name="Group 18"/>
          <p:cNvGrpSpPr/>
          <p:nvPr/>
        </p:nvGrpSpPr>
        <p:grpSpPr>
          <a:xfrm>
            <a:off x="15660600" y="3139217"/>
            <a:ext cx="1084833" cy="1084833"/>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7224" y="7481508"/>
            <a:ext cx="2000528" cy="2201406"/>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90947" y="7452933"/>
            <a:ext cx="2386372" cy="2380406"/>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99202" y="7807833"/>
            <a:ext cx="2324585" cy="1548755"/>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61268" y="7914445"/>
            <a:ext cx="2016647" cy="1928419"/>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73151" y="7353488"/>
            <a:ext cx="2403644" cy="2307499"/>
          </a:xfrm>
          <a:prstGeom prst="rect">
            <a:avLst/>
          </a:prstGeom>
        </p:spPr>
      </p:pic>
      <p:sp>
        <p:nvSpPr>
          <p:cNvPr id="25" name="TextBox 25"/>
          <p:cNvSpPr txBox="1"/>
          <p:nvPr/>
        </p:nvSpPr>
        <p:spPr>
          <a:xfrm>
            <a:off x="3254105" y="1079182"/>
            <a:ext cx="11779790" cy="1080135"/>
          </a:xfrm>
          <a:prstGeom prst="rect">
            <a:avLst/>
          </a:prstGeom>
        </p:spPr>
        <p:txBody>
          <a:bodyPr lIns="0" tIns="0" rIns="0" bIns="0" rtlCol="0" anchor="t">
            <a:spAutoFit/>
          </a:bodyPr>
          <a:lstStyle/>
          <a:p>
            <a:pPr algn="ctr">
              <a:lnSpc>
                <a:spcPts val="8624"/>
              </a:lnSpc>
            </a:pPr>
            <a:r>
              <a:rPr lang="en-US" sz="6899" spc="344">
                <a:solidFill>
                  <a:srgbClr val="5271FF"/>
                </a:solidFill>
                <a:latin typeface="Quicksand Bold"/>
              </a:rPr>
              <a:t>The Sections</a:t>
            </a:r>
          </a:p>
        </p:txBody>
      </p:sp>
      <p:sp>
        <p:nvSpPr>
          <p:cNvPr id="26" name="TextBox 26"/>
          <p:cNvSpPr txBox="1"/>
          <p:nvPr/>
        </p:nvSpPr>
        <p:spPr>
          <a:xfrm>
            <a:off x="678660" y="4570441"/>
            <a:ext cx="2742665" cy="926472"/>
          </a:xfrm>
          <a:prstGeom prst="rect">
            <a:avLst/>
          </a:prstGeom>
        </p:spPr>
        <p:txBody>
          <a:bodyPr lIns="0" tIns="0" rIns="0" bIns="0" rtlCol="0" anchor="t">
            <a:spAutoFit/>
          </a:bodyPr>
          <a:lstStyle/>
          <a:p>
            <a:pPr algn="ctr">
              <a:lnSpc>
                <a:spcPts val="3692"/>
              </a:lnSpc>
            </a:pPr>
            <a:r>
              <a:rPr lang="en-US" sz="2700" spc="142" dirty="0">
                <a:solidFill>
                  <a:srgbClr val="32282A"/>
                </a:solidFill>
              </a:rPr>
              <a:t>WHAT IS ENERGY?</a:t>
            </a:r>
          </a:p>
        </p:txBody>
      </p:sp>
      <p:sp>
        <p:nvSpPr>
          <p:cNvPr id="27" name="TextBox 27"/>
          <p:cNvSpPr txBox="1"/>
          <p:nvPr/>
        </p:nvSpPr>
        <p:spPr>
          <a:xfrm>
            <a:off x="1732795" y="3410171"/>
            <a:ext cx="634396" cy="542925"/>
          </a:xfrm>
          <a:prstGeom prst="rect">
            <a:avLst/>
          </a:prstGeom>
        </p:spPr>
        <p:txBody>
          <a:bodyPr lIns="0" tIns="0" rIns="0" bIns="0" rtlCol="0" anchor="t">
            <a:spAutoFit/>
          </a:bodyPr>
          <a:lstStyle/>
          <a:p>
            <a:pPr algn="ctr">
              <a:lnSpc>
                <a:spcPts val="4278"/>
              </a:lnSpc>
            </a:pPr>
            <a:r>
              <a:rPr lang="en-US" sz="3565">
                <a:solidFill>
                  <a:srgbClr val="FFFDF5"/>
                </a:solidFill>
              </a:rPr>
              <a:t>1</a:t>
            </a:r>
          </a:p>
        </p:txBody>
      </p:sp>
      <p:sp>
        <p:nvSpPr>
          <p:cNvPr id="28" name="TextBox 28"/>
          <p:cNvSpPr txBox="1"/>
          <p:nvPr/>
        </p:nvSpPr>
        <p:spPr>
          <a:xfrm>
            <a:off x="3974176" y="4588195"/>
            <a:ext cx="3248463" cy="921727"/>
          </a:xfrm>
          <a:prstGeom prst="rect">
            <a:avLst/>
          </a:prstGeom>
        </p:spPr>
        <p:txBody>
          <a:bodyPr lIns="0" tIns="0" rIns="0" bIns="0" rtlCol="0" anchor="t">
            <a:spAutoFit/>
          </a:bodyPr>
          <a:lstStyle/>
          <a:p>
            <a:pPr algn="ctr">
              <a:lnSpc>
                <a:spcPts val="3692"/>
              </a:lnSpc>
            </a:pPr>
            <a:r>
              <a:rPr lang="en-US" sz="2700" spc="142" dirty="0">
                <a:solidFill>
                  <a:srgbClr val="32282A"/>
                </a:solidFill>
              </a:rPr>
              <a:t>WHY DO WE NEED ENERGY?</a:t>
            </a:r>
          </a:p>
        </p:txBody>
      </p:sp>
      <p:sp>
        <p:nvSpPr>
          <p:cNvPr id="29" name="TextBox 29"/>
          <p:cNvSpPr txBox="1"/>
          <p:nvPr/>
        </p:nvSpPr>
        <p:spPr>
          <a:xfrm>
            <a:off x="5263715" y="3410971"/>
            <a:ext cx="634396" cy="541325"/>
          </a:xfrm>
          <a:prstGeom prst="rect">
            <a:avLst/>
          </a:prstGeom>
        </p:spPr>
        <p:txBody>
          <a:bodyPr lIns="0" tIns="0" rIns="0" bIns="0" rtlCol="0" anchor="t">
            <a:spAutoFit/>
          </a:bodyPr>
          <a:lstStyle/>
          <a:p>
            <a:pPr algn="ctr">
              <a:lnSpc>
                <a:spcPts val="4278"/>
              </a:lnSpc>
            </a:pPr>
            <a:r>
              <a:rPr lang="en-US" sz="3565">
                <a:solidFill>
                  <a:srgbClr val="FFFDF5"/>
                </a:solidFill>
              </a:rPr>
              <a:t>2</a:t>
            </a:r>
          </a:p>
        </p:txBody>
      </p:sp>
      <p:sp>
        <p:nvSpPr>
          <p:cNvPr id="30" name="TextBox 30"/>
          <p:cNvSpPr txBox="1"/>
          <p:nvPr/>
        </p:nvSpPr>
        <p:spPr>
          <a:xfrm>
            <a:off x="7600683" y="4570159"/>
            <a:ext cx="3057290" cy="3773405"/>
          </a:xfrm>
          <a:prstGeom prst="rect">
            <a:avLst/>
          </a:prstGeom>
        </p:spPr>
        <p:txBody>
          <a:bodyPr lIns="0" tIns="0" rIns="0" bIns="0" rtlCol="0" anchor="t">
            <a:spAutoFit/>
          </a:bodyPr>
          <a:lstStyle/>
          <a:p>
            <a:pPr algn="ctr">
              <a:lnSpc>
                <a:spcPts val="3692"/>
              </a:lnSpc>
            </a:pPr>
            <a:r>
              <a:rPr lang="en-US" sz="2700" spc="142" dirty="0">
                <a:solidFill>
                  <a:srgbClr val="32282A"/>
                </a:solidFill>
              </a:rPr>
              <a:t>WHO IS AFFECTED &amp; WHAT ARE THE CURRENT </a:t>
            </a:r>
          </a:p>
          <a:p>
            <a:pPr algn="ctr">
              <a:lnSpc>
                <a:spcPts val="3692"/>
              </a:lnSpc>
            </a:pPr>
            <a:r>
              <a:rPr lang="en-US" sz="2700" spc="142" dirty="0">
                <a:solidFill>
                  <a:srgbClr val="32282A"/>
                </a:solidFill>
              </a:rPr>
              <a:t>COMPLICATIONS OF ENERGY PRODUCTION &amp; USE?</a:t>
            </a:r>
          </a:p>
          <a:p>
            <a:pPr algn="ctr">
              <a:lnSpc>
                <a:spcPts val="3692"/>
              </a:lnSpc>
            </a:pPr>
            <a:endParaRPr lang="en-US" sz="2840" spc="142" dirty="0">
              <a:solidFill>
                <a:srgbClr val="32282A"/>
              </a:solidFill>
            </a:endParaRPr>
          </a:p>
        </p:txBody>
      </p:sp>
      <p:sp>
        <p:nvSpPr>
          <p:cNvPr id="31" name="TextBox 31"/>
          <p:cNvSpPr txBox="1"/>
          <p:nvPr/>
        </p:nvSpPr>
        <p:spPr>
          <a:xfrm>
            <a:off x="8794634" y="3410971"/>
            <a:ext cx="634396" cy="541325"/>
          </a:xfrm>
          <a:prstGeom prst="rect">
            <a:avLst/>
          </a:prstGeom>
        </p:spPr>
        <p:txBody>
          <a:bodyPr lIns="0" tIns="0" rIns="0" bIns="0" rtlCol="0" anchor="t">
            <a:spAutoFit/>
          </a:bodyPr>
          <a:lstStyle/>
          <a:p>
            <a:pPr algn="ctr">
              <a:lnSpc>
                <a:spcPts val="4278"/>
              </a:lnSpc>
            </a:pPr>
            <a:r>
              <a:rPr lang="en-US" sz="3565">
                <a:solidFill>
                  <a:srgbClr val="FFFDF5"/>
                </a:solidFill>
              </a:rPr>
              <a:t>3</a:t>
            </a:r>
          </a:p>
        </p:txBody>
      </p:sp>
      <p:sp>
        <p:nvSpPr>
          <p:cNvPr id="32" name="TextBox 32"/>
          <p:cNvSpPr txBox="1"/>
          <p:nvPr/>
        </p:nvSpPr>
        <p:spPr>
          <a:xfrm>
            <a:off x="11006458" y="4570441"/>
            <a:ext cx="3307578" cy="2349939"/>
          </a:xfrm>
          <a:prstGeom prst="rect">
            <a:avLst/>
          </a:prstGeom>
        </p:spPr>
        <p:txBody>
          <a:bodyPr lIns="0" tIns="0" rIns="0" bIns="0" rtlCol="0" anchor="t">
            <a:spAutoFit/>
          </a:bodyPr>
          <a:lstStyle/>
          <a:p>
            <a:pPr algn="ctr">
              <a:lnSpc>
                <a:spcPts val="3692"/>
              </a:lnSpc>
            </a:pPr>
            <a:r>
              <a:rPr lang="en-US" sz="2700" spc="142" dirty="0">
                <a:solidFill>
                  <a:srgbClr val="32282A"/>
                </a:solidFill>
              </a:rPr>
              <a:t>WHERE CAN THE IMPACTS OF CURRENT ENERGY PRODUCTION METHODS BE SEEN?</a:t>
            </a:r>
          </a:p>
        </p:txBody>
      </p:sp>
      <p:sp>
        <p:nvSpPr>
          <p:cNvPr id="33" name="TextBox 33"/>
          <p:cNvSpPr txBox="1"/>
          <p:nvPr/>
        </p:nvSpPr>
        <p:spPr>
          <a:xfrm>
            <a:off x="12325554" y="3410971"/>
            <a:ext cx="634396" cy="541325"/>
          </a:xfrm>
          <a:prstGeom prst="rect">
            <a:avLst/>
          </a:prstGeom>
        </p:spPr>
        <p:txBody>
          <a:bodyPr lIns="0" tIns="0" rIns="0" bIns="0" rtlCol="0" anchor="t">
            <a:spAutoFit/>
          </a:bodyPr>
          <a:lstStyle/>
          <a:p>
            <a:pPr algn="ctr">
              <a:lnSpc>
                <a:spcPts val="4278"/>
              </a:lnSpc>
            </a:pPr>
            <a:r>
              <a:rPr lang="en-US" sz="3565">
                <a:solidFill>
                  <a:srgbClr val="FFFDF5"/>
                </a:solidFill>
              </a:rPr>
              <a:t>4</a:t>
            </a:r>
          </a:p>
        </p:txBody>
      </p:sp>
      <p:sp>
        <p:nvSpPr>
          <p:cNvPr id="34" name="TextBox 34"/>
          <p:cNvSpPr txBox="1"/>
          <p:nvPr/>
        </p:nvSpPr>
        <p:spPr>
          <a:xfrm>
            <a:off x="14657379" y="4606231"/>
            <a:ext cx="3091277" cy="1400961"/>
          </a:xfrm>
          <a:prstGeom prst="rect">
            <a:avLst/>
          </a:prstGeom>
        </p:spPr>
        <p:txBody>
          <a:bodyPr lIns="0" tIns="0" rIns="0" bIns="0" rtlCol="0" anchor="t">
            <a:spAutoFit/>
          </a:bodyPr>
          <a:lstStyle/>
          <a:p>
            <a:pPr algn="ctr">
              <a:lnSpc>
                <a:spcPts val="3692"/>
              </a:lnSpc>
            </a:pPr>
            <a:r>
              <a:rPr lang="en-US" sz="2700" spc="142" dirty="0">
                <a:solidFill>
                  <a:srgbClr val="32282A"/>
                </a:solidFill>
              </a:rPr>
              <a:t>HOW CAN WE HELP IMPROVE ENERGY USAGE? </a:t>
            </a:r>
          </a:p>
        </p:txBody>
      </p:sp>
      <p:sp>
        <p:nvSpPr>
          <p:cNvPr id="35" name="TextBox 35"/>
          <p:cNvSpPr txBox="1"/>
          <p:nvPr/>
        </p:nvSpPr>
        <p:spPr>
          <a:xfrm>
            <a:off x="15885819" y="3410971"/>
            <a:ext cx="634396" cy="541325"/>
          </a:xfrm>
          <a:prstGeom prst="rect">
            <a:avLst/>
          </a:prstGeom>
        </p:spPr>
        <p:txBody>
          <a:bodyPr lIns="0" tIns="0" rIns="0" bIns="0" rtlCol="0" anchor="t">
            <a:spAutoFit/>
          </a:bodyPr>
          <a:lstStyle/>
          <a:p>
            <a:pPr algn="ctr">
              <a:lnSpc>
                <a:spcPts val="4278"/>
              </a:lnSpc>
            </a:pPr>
            <a:r>
              <a:rPr lang="en-US" sz="3565">
                <a:solidFill>
                  <a:srgbClr val="FFFDF5"/>
                </a:solidFill>
              </a:rPr>
              <a:t>5</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par>
                                <p:cTn id="76" presetID="10"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par>
                                <p:cTn id="79" presetID="10"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6119178"/>
          </a:xfrm>
          <a:prstGeom prst="rect">
            <a:avLst/>
          </a:prstGeom>
          <a:solidFill>
            <a:srgbClr val="5271FF"/>
          </a:solidFill>
        </p:spPr>
        <p:txBody>
          <a:bodyPr/>
          <a:lstStyle/>
          <a:p>
            <a:endParaRPr lang="en-US"/>
          </a:p>
        </p:txBody>
      </p:sp>
      <p:grpSp>
        <p:nvGrpSpPr>
          <p:cNvPr id="3" name="Group 3"/>
          <p:cNvGrpSpPr/>
          <p:nvPr/>
        </p:nvGrpSpPr>
        <p:grpSpPr>
          <a:xfrm>
            <a:off x="2323803" y="1115494"/>
            <a:ext cx="13374735" cy="3914024"/>
            <a:chOff x="-274516" y="54341"/>
            <a:chExt cx="17832979" cy="5218699"/>
          </a:xfrm>
        </p:grpSpPr>
        <p:sp>
          <p:nvSpPr>
            <p:cNvPr id="4" name="TextBox 4"/>
            <p:cNvSpPr txBox="1"/>
            <p:nvPr/>
          </p:nvSpPr>
          <p:spPr>
            <a:xfrm>
              <a:off x="-274516" y="54341"/>
              <a:ext cx="17638159" cy="2844800"/>
            </a:xfrm>
            <a:prstGeom prst="rect">
              <a:avLst/>
            </a:prstGeom>
          </p:spPr>
          <p:txBody>
            <a:bodyPr lIns="0" tIns="0" rIns="0" bIns="0" rtlCol="0" anchor="t">
              <a:spAutoFit/>
            </a:bodyPr>
            <a:lstStyle/>
            <a:p>
              <a:pPr algn="ctr">
                <a:lnSpc>
                  <a:spcPts val="8250"/>
                </a:lnSpc>
              </a:pPr>
              <a:r>
                <a:rPr lang="en-US" sz="7500" dirty="0">
                  <a:solidFill>
                    <a:srgbClr val="FFCC37"/>
                  </a:solidFill>
                  <a:latin typeface="+mj-lt"/>
                </a:rPr>
                <a:t>A STUDENT-FOCUSED EDUCATION ON ENERGY</a:t>
              </a:r>
            </a:p>
          </p:txBody>
        </p:sp>
        <p:sp>
          <p:nvSpPr>
            <p:cNvPr id="5" name="TextBox 5"/>
            <p:cNvSpPr txBox="1"/>
            <p:nvPr/>
          </p:nvSpPr>
          <p:spPr>
            <a:xfrm>
              <a:off x="79696" y="4625340"/>
              <a:ext cx="17478767" cy="647700"/>
            </a:xfrm>
            <a:prstGeom prst="rect">
              <a:avLst/>
            </a:prstGeom>
          </p:spPr>
          <p:txBody>
            <a:bodyPr lIns="0" tIns="0" rIns="0" bIns="0" rtlCol="0" anchor="t">
              <a:spAutoFit/>
            </a:bodyPr>
            <a:lstStyle/>
            <a:p>
              <a:pPr algn="ctr">
                <a:lnSpc>
                  <a:spcPts val="3900"/>
                </a:lnSpc>
              </a:pPr>
              <a:r>
                <a:rPr lang="en-US" sz="3000" spc="150">
                  <a:solidFill>
                    <a:srgbClr val="FFCC37"/>
                  </a:solidFill>
                  <a:latin typeface="Quicksand Bold"/>
                </a:rPr>
                <a:t>Let's get started!</a:t>
              </a:r>
            </a:p>
          </p:txBody>
        </p:sp>
        <p:sp>
          <p:nvSpPr>
            <p:cNvPr id="6" name="AutoShape 6"/>
            <p:cNvSpPr/>
            <p:nvPr/>
          </p:nvSpPr>
          <p:spPr>
            <a:xfrm>
              <a:off x="1736983" y="3636857"/>
              <a:ext cx="14164193" cy="116501"/>
            </a:xfrm>
            <a:prstGeom prst="rect">
              <a:avLst/>
            </a:prstGeom>
            <a:solidFill>
              <a:srgbClr val="FFCC37"/>
            </a:solidFill>
          </p:spPr>
          <p:txBody>
            <a:bodyPr/>
            <a:lstStyle/>
            <a:p>
              <a:endParaRPr lang="en-US"/>
            </a:p>
          </p:txBody>
        </p:sp>
      </p:grpSp>
      <p:pic>
        <p:nvPicPr>
          <p:cNvPr id="7" name="Picture 7"/>
          <p:cNvPicPr>
            <a:picLocks noChangeAspect="1"/>
          </p:cNvPicPr>
          <p:nvPr/>
        </p:nvPicPr>
        <p:blipFill>
          <a:blip r:embed="rId4"/>
          <a:srcRect t="34563" b="28837"/>
          <a:stretch>
            <a:fillRect/>
          </a:stretch>
        </p:blipFill>
        <p:spPr>
          <a:xfrm>
            <a:off x="0" y="5824829"/>
            <a:ext cx="18288000" cy="4462171"/>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89411">
            <a:off x="893292" y="2319460"/>
            <a:ext cx="2326157" cy="310672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567663" y="233837"/>
            <a:ext cx="2419695" cy="2475391"/>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FA8EF18D-6E06-4840-BC27-AB1EEB3F8934}"/>
  <p:tag name="ISPRING_PROJECT_VERSION" val="9.3"/>
  <p:tag name="ISPRING_PROJECT_FOLDER_UPDATED" val="1"/>
  <p:tag name="FLASHSPRING_ZOOM_TAG" val="57"/>
  <p:tag name="ISPRING_DEFAULT_PRESENTE_ID" val="{C35220BB-F442-40C2-A78F-1695FCB7DAC1}"/>
  <p:tag name="ISPRING_PRESENTER_PHOTO_4" val="png|iVBORw0KGgoAAAANSUhEUgAAARcAAAEXCAYAAACH0wDUAAAAAXNSR0ICQMB9xQAAAAlwSFlzAAAX&#10;EgAAFxIBZ5/SUgAAABl0RVh0U29mdHdhcmUATWljcm9zb2Z0IE9mZmljZX/tNXEAANGZSURBVHja&#10;7H0FeFTX9v3/eX9P2j5v8b66U+9rixdKneprqVHH3d3dneAWSEgCcRcSkhA34u7uLrD+Z597z517&#10;JzMRSEKgOXznmyHjctesvfbea/+/FStW/L+e/cvaAAayPVRvj2d7uXpfvXp137Vr1zyNbbpc/zby&#10;/ejf98Ce9/2Xt3vehNsXQO5Wg4YMCLG4iYsen56HHgjd3fN59YBLz+6+LGS0zDSOyiBSi1to0fOV&#10;mdBRGXhG97CdHnDp2V0PJkMFE7mVAOQGgEcwnaE9n38PuPTsjgWTl9me/0sBkx6w6QGXnt25YQ6B&#10;ieOtFt70gE3P7gGX7gUmd7A9jh0k59ku7YGLGwYbR0hi8d09368ecPmlgspoWYDtYSedtNj7e4ad&#10;fNbzfesBl18CoAxgX/h1DFBSew79LmUzpXJNzss938MecLmdAIXqTcY1NTX53+oH6fIVy/DBhx/g&#10;008/5dvd3a1Nt6uurkZeXm53YTME7KTRDOj5fvaAy60c9pxh+6aEPQkJCdi8eTNGjBiBZ555Bs+y&#10;PWTIEKxcsQJRUZHtvj83Nzf8+te/xv/7f/9P2WPGvE+soNXbnjt3Dr169cJTTz2Ft99+G6tXr4a9&#10;vQ0uXbqEpKSkm8loPAn40aPP9IDLLSLOTmeActN+pktKSjBnzmz861//0gCBev/lL3/BtGlTkZ+f&#10;39aDEP/736fN7uf//u//EBoa2urtt2/bqrndr371K74JrO659x4GgMMxduxnmDlzJs6anUFcXAyy&#10;s7NQWVnZVWymlu1t7Ow9Pd/jHnDpjqEPVciWdtYBQAdabGwsWHhl9DpXrlzBa6++yg9cY8CiPsCf&#10;f/55RIRH0MHV4mP7X/bH7373O3673/zmN/jDH/6g3M9PP/3U6nOfMXMGBxK6D332o31O0nVo3333&#10;3Xjhhefh7+/b1WHT0Z6QqQdcugOo3EMCbWeBSmNjIzw8PDBlymT069cfDzxwP2MmxQavW1RUhEcf&#10;fbTZAUvhyOjRozBy1Ejce++9zS5/7/33UFdX1+Lz+FTFWgYPHgRLSwsFwPr06c1ZRksrNzeXAWMM&#10;nJwcsXjxYnzyySd4/PHHWgVA2q6uTsr9REdHY+26tbB3cEBFeXkPyPSAy22b9dnW2XoKgcuYMWOU&#10;A+23v/0tP0ANrcWLF3JWIa775z//CUuWLEFycrJyncTERGzctBF33nknv+7//vc/xMW33MsYFxeL&#10;v/71r8r9njhxgv/9ueeeU5jMrl072v3aLlif1zzf1157Fe+//z6eeupJDoLEXuj1hoWFKbc5ePAg&#10;v+6v2e2eevpJnD17ttOZDNUfoafPqQdcughUjnbkl5dYQ0ui6M4d2zVhzs8//9zsOpmZGfj73/6m&#10;XOdvf/srXF2cjN7nxYueOHr0SJvE2Jkzpyv3+8gjjyg6yKZNG5Tn9fTTT6O+Ffajv1atWqUBlzNn&#10;zsiA2oC09DRYWFjg8OFDKFcxlHfeeUfDamysrbssXOoBmR5w6SxQGSgXZHXIohDGzs4Oy5YtxbPP&#10;PqscWIYWhRNqcZYYQ3l5heY6W7duVWkZv+IHbkespMQE/POf/1QYyqZNm5TLUlJS8I9//F1hVGbt&#10;ZBEUGglwuuOOO+Du4d7i9evr6/DgAw8o78ODDz6IgoICdPWSM0xDe46LHnDpCE3laEd/QQ8cOIA/&#10;/elPyoFC7KCl9dJLL2lCo8DAQM3lFE6Iy0kDISbTEWvRwoUqbaUPO5i12aVvvvlao920Jgyr1+uv&#10;j1Bu+5///KdVoHB0dOTZKXGbL7/8wuh1g4ODWPh2DIsWL8LCRQuxfsN6uLq6sPclsyNBhuLTHk2m&#10;B1yuC1imd5ZQm5ycxHUPNRuhQjNja+XKFZpwgA4W9Xr7rbeUyyjD0hGLit4IUMT9zps7p9l1Lvl4&#10;K6HNH//4f4iICG/TfVMKnJiHuO8hQwa3CkybNm5Qrk+PaYidXbhwAW+x94L0GpHuFptuN2DAAPZe&#10;rkRVVVWHvEey5kYFeXf0HDM94NIWUHm5s6tpKZ382qDXlIPl97//PcLDw4xe39/fj19HXH/YsGGa&#10;y995+23lsueff65DniMdhGqthwBg7ry5mDFjOqZPn8Zrab76+iv84Q93KNeZOnVqm+7bx8dH83pG&#10;j36jtYMY7733nqa+Rv/9ms+eG7G61rJPBEyD2HsfGRnRYZ8ne36kio/uOX56wMUYqNwt9590ydqx&#10;Y5vyhSe9hFK0xlZFRYWSnaH997//nR1cOpbwwQe6jFLv3r2QnZ3d6uNLJfl5Bi8rLS3V6Btt3b17&#10;90ZaWlqrj33unLnmtS9bvqwVFpXHRWpxm/vvv1/D9BYunI9f/fpXzep4CGz+/Oc/G6z7IRYTHX2l&#10;Qz9TWfTtKcTrARcNsIy70apaiufpoJk2bRo72D/ApEmT4ejooMl2qJc3CynUGkJrocEPP/ygOUhM&#10;TPYrl23YsEEJT+hg3aAXNhlalC166KGHMH78eHh5eaKyokIFfDvaDSxib9u+rdXHXr9+vQZcrK0v&#10;tHh9U9PTShEf7UmTJymXnT1zRpN1ovdo4MCncYy9vosXL/JUtrOzM69I/v0ffq95rsOGD0NdfR06&#10;csmh0vyeUOkXDi7sC/DIjYZAyUlJmDt3Dv7973/zL7nI2lC16W9/+xs8++wzMDc3b3a7xqZGxkae&#10;Vb7opMFERhin6p6eHpqD6PPPP1cuo1oUNVDRr3VLTYWXWFhCz1ccjBSikH5Cq7i4mDMDcdn99/8H&#10;YxgzojSwer/73rsYNWoU12XUIQ5pPg0N9S2+Z2+++aYGDEJDQ1q8/oQJ4zWC9qnTp/jfy8vL+OOp&#10;AePzzz/j2ThDy9nZibM+9X1ZWlp2CjPtCZV+oeAih0DrbuTLExYWinkszv/Xv/7Zark9lcuzx212&#10;H7NmzdJc79TJE0YfjzI1VG2rrrwtLi7S3Jf6efzpT39kDGS7JsNDB+OJE8c1IQZtqsBtaGjg1zE5&#10;aKKAGD3vgIAAQfmbbSryIzDavn27chsCGhsbm5ZCBzz2mK46l8r8W2peJPH11Vdf1YReWVlS1sfJ&#10;yUEDuG+88QautSIMn2TvsRoM33zrTaPXJW2oJaG9J1TqAZdmgq3cdn9dKzo6iv2STsDdd91lsJGP&#10;mMqTTz6h+QKLg+748WPaX1InRw0gvPHG6BYf+9tvx2kei4ResQoLC/HMMwM1j0ks6sEHH+AMg/YT&#10;TzyO3+iJnn379uEd1LSqa6rx5FNPKpd98cXYNr0n9fX1ePjhh5XbvfPuu0ZDPAI7ekxx3ZEjX+cg&#10;1RKIq4XaF198Ubls4sSJyvtHYZOLq0ubnu/LL+tS+/f2updXLuuv1JQUXl/0yquvIDAo8EZZTCk7&#10;GdMDLrd/evm6Svbpl33p0iW4S5VClrIPv+Zp1dWrV3ELAfZbhdraGtja2nKrA3WjHhWkxcXFqQ60&#10;AjzyyMOqGpU+LXYqE/tRF57pM4T09FQMfPppo42K+n+jkCc0NFi5/aZNG5XrEWsJasdBtXHjRg2o&#10;+fkZbjik90hd4/Pjjz+0eL+nWQikfu4LFixQLhs6dKjy94EMWAkc27Jmzpqp3CedGmJaP//8k3Lf&#10;d911J2az21DH+Q2CzDb8grSYX0wYJNPTG6G3/JdSP9yhA9JYM2F8fDzPSqhv8+OPP2qu8/333ymX&#10;0a+vmZmZ0eewZs2aFsGFFmVrvvzyS86UDHUg09+ICVBfEdXbaA7kUycxefJkTJs6lYHFhna9PxTa&#10;jB37OWcWtHft2mnweuQxI15Da1kyWv/77DMNEKh7q/773/8qr4vSy21dW7dt1bw39EOgXi4uzhoA&#10;FM/Vy9MTN7oYwISxk0d6wKUnDNKsjIwMRQgVviiZGekt3sbV1VUTIpFGk6GqoD3JDmg17f/oo4+M&#10;hB51eP311zWPnZCYYPRxSSSluhQKO156iR3wbL/xxihMmTIFvr6X2lVN255FvUflFeWoqDCcJdu9&#10;e6cSmv3u97/D+fPGMZ9S4vc/cL8qfdxfU2WrZi7U99RWZjFp0iQFsEizcXHRhVO1tbUMHF8yyP5M&#10;z5zukPdIDpNue2/fnjDIwLp8+TI8PD0MXjZjxjTNr9nkSRNbvb/PPv9M82U2MTmgXJafn6cRaul6&#10;q1auVFLYdMB4eLhh9OjRml9bKvlv66LMVGsZnK5aRUWF/GA+Z26OrVu3sNdvvALAztZOk4Kmeh71&#10;+vbbb1XhKXWMO7X6+DU1NbzQUNzunnvu4X1SYu3fv1/zPqtDsoOHTDr0vZDrqm7bMKknDFJ/2E1N&#10;2LF9O/72t7+hP/uVJKaiv65cidKkMykej4tt2bbA19dHkyr+/ofvNJcvW7ZMTx+ROo3Hjh3LMyvq&#10;jAjt++7rz9PPt/vaxsBHrW3t3btXc7m9nR0DAt17Q6J1ayBKNUFq8CA2KFgcCdv9+vU1mvUjCwtD&#10;69q1q2iovz7wvp3DpJ4wSF7x8XH4YMwYzYEsNcc1Dx8mThyv+dJNaoW9EAvp16+fcn1qRFQbNFVW&#10;VuD1ESPaVLr+8ssvIzQk6LYHFlqRkeE8jKMCw7vuuhtRUdo6IEpTqzM/xDJIIDZWeUxeNH9TWVMQ&#10;yFhZ6X6Dvv/+e817/fhj2irl73/43uD9Hjp4EM8998x1u+bJ7HpcD7jcZmEQCbW7d+/ShCa8xJ59&#10;Cfft28t/lfQXlY3fpUpF//WvdyMmJsb4l4fdB9VTqKk41YeoF6WSv+a9On9oBip//OMfeS/S8ePH&#10;b7ju4lZc1IsVERFh0DHPysqSi9tqgCFHPhKUqUUiKioKzs6O+PDDDzUhFl2PQk2RBvfz81Pee7ps&#10;8uSJ8HR31HwOJCDrr5ycbPZ4jygi+442VCi3ADJHcRuFSbcLqNxxPdYIFOJ88snHGrZCv2bvv/8e&#10;/zK3tCaM/1kTjy9atMjodekL/MQTT2iKvYx54ZKt5c6dO7B02RKsX7cGB01MWFjVtT6yt9qiYkZD&#10;WTGRGTOUNaNivFg5nKXPYvQbo5TL/v3vf3FtiH4w1J/xK6+80uyxZ8/WFUISuHh6ut/Qa5HDpLt7&#10;wKX76CuO7f0QTc+Y4t5779F84Ygyb9tGvzytO7SFhgRrsjy97r3XaMOglZWFJmO0dOniHkTowEXs&#10;k1Lad+rVIBkOLX+NQYMHsZBLN16F+qx+81vdD8wKuZqarnM3Y6VKLc3AgZrHDWbfAcFgCYQoC9UR&#10;S24dGNADLjcZWGSkb/MikZbGZKgpMomC5AMSZmRMRr0BkZDYCDGc1jqbqWlO7SRHIQ5R8J7V8Ssk&#10;JAhfffUFD1MN6VVUOU0ZqgpVk2Z2diZnMUro88rLqJTT6BS6Pv7448plDz30ICoqKwQAaD5/8v01&#10;lAC4AYChNNrAHnC5OcAyoL3CLdFg6gRWf+nIfHrLls28vsHAB4ylS5bwVHJTU/MSdeomvuOOP2i0&#10;FKLTtGjwGFFmtYZCALRw4YIeFOjkRVoLVfZu3baZ7S28Q5psRam3Sn/NUYU19IPj4GCvXMZ9d157&#10;TVNnky/3apHW87vf6sat7Nm9q8Nfh1wPM7QHXLoWWAZej0VCTU013n1Xa/Ks7lVRr8DAALz19ltK&#10;7L5hwzqDhWdqEyOixl98+QWmT5/OU8/qeJ2+uGSuRIVhPat7LOrNUmePDBUwvvHGSN0P0d/+ytPV&#10;BFIPqPxuaJIlGYt3xpITFGN6wKVrgGXojdhPUsHUfffdpyrh/z0vSRfr2tUmbGHU+R//+Ic2e/SP&#10;vyMrq/l8Hiq2M5Th0fbw3I/tO7Z3WlVsz2r/omkFQwYP1nRn06RH/UWCv9Is+sf/Q0hoCPt+bFZE&#10;YtLdSITvgnXLpapvNWAZ0xGzgmh2sVpgpV8v8lKhGT8fffShhnHQeQIjc/Ozii2B/ho+YrjBRkHq&#10;KyJjpLY4w/Wsrl0uzs7KjwJ3w1u61OD1qE9L/bn+9NOPCmuhz/j7777tyqe9vAdcOgdYxnfoz8C4&#10;cRoQod6Uvn37NhMBx4372qB1Y1VVpaLDUDwvMkd0G/ryUZOhsWKunnXzF9ULkbcL/QBQFbRa5FWv&#10;2bNna1LZ6vPUxa5uHeiKRS0DPeDSscCyvKM/JBox+kALPrHkOWJmbrhDmbpmyRuFAISWEP7IwoAM&#10;msorytGzbo1FoS6J78aWiYkJfvs7w8bfO3buuCnPWW5t6fbFdr9IYBHLytKymV5CPqtki5Ca2vwX&#10;icrN58yZo6SxKdN08aIXv4wGiLU2M7ln3XrLxdVZU7agTgTczB8RApgecLnBcv7O/pAISLSD2+9F&#10;ZWXzlKWrmwvvCVJX8/7ud7/n0w571u27IiLCmo0soR8kql+62Yuq0nvA5fqA5bOu+IAoPHpE7g0R&#10;MTXF2WLV1lRj6dKl+PNf/qz5gtFkw/Pnrdo0b7m7rWv8l6+JfTkbcbWpEdfYaVNjPRrqa1FXW8Ve&#10;cyXfNdUVqK+r4X9vampQrkv9Vtdw673u61kpycnNepK+/vrr7vQUu63I212BZXRHZIXauqggSs1I&#10;yIjJ95I3L8YaPnyYRvil633xxeeK72x3XI0EHPkRaEz2QEnweRQFmqHE9xAqrGag+sw3KDn6CUoO&#10;vI3CrUOQv/FV5Im94RXkbnhZ2uvp9CX+t7yNryB/02so3PwqCrcPQcn+t1DK7qPq9FeotJmJsuBT&#10;KA22RFWkLeoS3XAtPwxXqwtvC3DJycnh4a+6UJI66LvZGt8DLm0vkCvt6k9nypTJmkzAv//1r2Yu&#10;+cRWSOBDN/nVpmfRVF2M2qzLqImxRantKhSazUHWrjGo2vw8qlc+gLKFfVC6oC/fxfP7oHBOHxTN&#10;643CeX1QvKAPShZJu5hdr2QhnfaW9qLe7O+9UbqY3X6JtMuXytfn1+3NN/2tenlfvmtW9EHt2vvR&#10;tOtFFG8fjJLTP6PSfQeqLx9FbXYA6kpzcI0xoFuJ8zQ2NvGRJE8PfBq/+/3vFRG/G65uV2jXHUv6&#10;21R5W1JS1KH2A2VlZc1aA9TVtR9/8vFNN2hqbChDfW4kqiPOo8R6IQqOfoecjUNRvPIRFC0awMCj&#10;P4rn9UXR3F5In3YPMmb0RhYDE9rZ4nRuH+QykMmZrz3NWyidz2OAkytv+lu794LeyJ13Dwrm/RvV&#10;y/qiYnl/VK4agIp1jyCfMaKiQx+jzG4OKr22oC7ZB/VVuWi6BUCGKquPHj1sdCZSp/x4XGt70aXM&#10;9LvVnKTuBCz3tLVXiA7yF198ocOtCOgXSn8kCJk87dmz56Z8oekXvr62EpVRVijx2oV8k/8hf+lD&#10;yJt3H8oYEBTN6YWcmb2RMb0XAxIGHrP7IHOWBCIZsyUgEYCSM08+XSCfnyeDyUIZTOj8otbBI58x&#10;mfxF0im/vjivB0YcnBbI16W/zevF2VDF0t6oWd4HdQxwipb9hzGcV1FiMx/llw+gNtEZTQ1V6Fk0&#10;BM+TN9O2Z+SszPgH9oCLFlja3N1MhWn//e/L/MDft6/jRztTeCQ6pUe9MarLtZWr7F9VahDKQs8j&#10;/+A3yFk/jLGSh1A6tzdypvdG+tTeyGSMJJ2BidgZM9lmoJI5WzolEKHzCqCoTtVMpUUQWdRXBpO+&#10;EkCw/xcwEClY0lf6G9sFjJnkL5XPL5E3/X+RdJsC/ncJYJo/BgvNGNgUzO+F8sW9GOD0Rf3mp1G0&#10;fShKzSag5sp51OUn/EJkY+2ysLDgY2joe0hd2Znt6LaWmf+AHnCRgOWOtvqxUJ3Jxx9/rGgjZLrU&#10;0UtYTq5du5YP++oqhlKbGYwK7wPI3jsWObP7I28mO0AZUOQyIEmb2gupU/toAEXsTJmtCMaSLQOJ&#10;2IJBEKjQQZ5jCFgW6FgIZyIySIhdyA58+hsBCQFK4Yp+/JRftqyvcl77/34SEC2hv+nO5y1oznLE&#10;c8qZcy9KFvZi7KYvqug+Vj2GYss5qA01R31Z5i3BNn74/nuM++YbHDhwoMVhb8bWmTNnNAIyJRPo&#10;e96eam85Arj7Fw8u7I0409Y3jXp7Ro3Sdan26c1+/QryO/xL0lkdrprHqC1GTZw7ip3WI//YT0ib&#10;cz8KCFQYmKRM7oO0aX04oPBTttOmGwAWGVBE6EOnnJ3IDIWzFBlYjIU8+TIb4YDAWIYADjVoFLG/&#10;EcBIu5+81ef7ScCyQgYSGYAKBQCxywXICJbDQ6kWmBM958IFvVHFwqjKlf9BwZbXUG63GNVxrmio&#10;LkB3awE9dOiQJqSm2hjy5DXWj2ZokfWHfk2NKI/49NNPjboXGgGYMNzkKt5brvp29erVCnOhtPDh&#10;w4e7/S+a8oE31aAu0RklF/ciZ8twZMy4D0Ukuk7ujaTxvZE6pQ9SGKCkTJEAJUVmK/rAQqEPhUKZ&#10;erqKYC0CVPSBRQpvZEBZqgtjFHBY1lcHHAwcilaqQUW6vJj9rXhVPw44dLk4pesXq6+/Qrq+crl4&#10;DLr/ZTLwLOmreV6C0fDnvlD3/HPnsx+RBb1QScBEwvXe11F5+QDqKrtH7xbNaBKmUuqyBeq4j42J&#10;btN9bNy4nt32181GAKtLIMjKoz1s6GYX2d1MYBl6PR9kYmICd3MTb/rPP//c5tvSwC4aA5KentYl&#10;X7praEJ9QSKqrtih4OREpG98E2VLHmZgwsKcCb2RPJFtxlKSJktAQueJraTKbMVQGCRCoSx9YJGz&#10;QEazPEJcXdJHE/JwdkIH/jKZhSigIAPDKnmz/xOoCNChXbxG2vz/q3SnynVW6RgOBxiZDUkgpgM3&#10;rtMY1Wak5y4E6OzZvVEwtxcLm/qjcOtQFNmuRl1u1E3VZmJiY/C3v/+tGeP47W9/Ax+fi60BAJYv&#10;X9ZsfAz5yFy65IMPPvhAM/Nq5cp2/x6P+0WBC6TMUO71fJA0eZCmB4oPoX//ARw0Wls06Izc24n1&#10;UEw7a9YslHWCcVPT1XrU511BiYcJ8g6MZSDwANKmsHBnej+kjb8XcT/2QsIEBiiTJDChU9oEJslT&#10;dGGQIY1FCLfqMIgARQEWQ+CyoI+idyhgskTHRDiYyGBQvEoPONj/i1f3Z1sCipI1/VGy1vjmt2PX&#10;pfPF7LpFaoajum8ONjIIiZCJi8PyqRLCGchAZcthX/ac3iia1wsl7DUXL30AxWbTGCv0uSnhUnFJ&#10;MZ5Q2WGqDbvT041P5KSQaerUqc0M4t9+i/0IlUnTIyn1PWjQIM3lmzdvbA97oRT1I78YcLl27Zrn&#10;jXyYGxiFVMe2rU3ao/EPDz/8sDaOZb8GK1bcWE8kRcD1167hamUm6qLOotBuHXL2fIb0uQ8hZ3p/&#10;ZExgQMLCnYTxfRAv78SJui3AJVlmLiIMMqSxcOFW3ur0stBWFKF2gVpPUQutOubANZQVEkuRAKUv&#10;BwVpqwBjne60uBVgEYDS7O9rpE2X8ftf1V8CHHmLEIwzGcGmZDCk569+PfR6xWmOOgScy4CGsmmL&#10;HkCl7UI0FEajqxeF5+rBd1QbdejgAaPtIQUFBfh87OfNJhNQN35DvXaESnR0NB+Xog6RqPu+HQBD&#10;BVp33PbggjbqLKSO0wdgaJEFJZXoixiXBqe3tGxsrTWxsNhPPf0USkpL2v4hNVSgqSwR5fGeKPM/&#10;jtLT45C++W2kLnkBZYsf4tpJ+kRJP1EDCt8TtKCSOEkHKCmy1pJmAFQyZOFWDSr6wCL0CV0aWQcs&#10;alFV6CmCSQhmwoFBZhydufljEMisUrGk1f0U8ZfrMst0GSoOMouai9FCTxKhUtZcqUgwl7GZ8oXs&#10;PlY9iXLHVagqSe9SgPH2vohvvx2Hb775psWh9cRmRo4cafA7STrL6tWrmt2GWlHUs7UIYGgCZVvd&#10;DW+G/tLVwPJyW96IhPh4PueHDJy++GIsZs6cyXP/aWkpvJKW1uOPP6a80a+99irKyyuM3p+LixO7&#10;XvMP8sGHHlQMl5uHN9dQnRWORt/tKLNZjOwTc5G15S2UbX4FWTMHIGNKP2RP7YvMSb2RPL4XYlm4&#10;E68PKHqbAEUADAGKCIdSVRkhrrVM19NX5sji7RxVAdw8A2nlBVLBGh2oIiujzuxoNBT5AG8zOKzp&#10;J23OZO6T9wD5/wPky1TXWdPKfSsg01/3nFbKmo8s/koZqH66gj391LUMrmrtidf5zLyXgQx7HzYN&#10;Qpn3fjRd6z41wLGxMc1YNAHF736vbY5cu3aNge+xs/KjKn3vX2tvlfq42xJcIBXKpbbOWHLw6iv/&#10;NYjo9Mb2798fY7/4QikyEh9OSEiw8bAoO5v72Orf50cff2iUttKfK6Mckb/0KdSxL20BCa4/3YO4&#10;7/+NhJ/7NGcmrWzSWTQai2AsU4wLuIKxaCpt56uqaQ2ItxxQlslhkMxWJK1DDoGEdqKEMMRe+qCE&#10;7aoN/VC5vh9K1/SVLxuggEnphvtRup7tTQ+hdOOD7P8PoIzO09/FZeul8wQ2/LQZqOgBDoVbq3VM&#10;hs4TuIjskzqTlS/S1wuag4x4X0RaXhQTFs4hTYbdx+GvUBnjzD7ThpsLLDHRzYCF7Bto4qetnS3+&#10;8Q/dDPJf/+bXfK61/nJwsMOf/vQnPuOaGFB7uvK7Wn/pSp3lfGsvvqy8TGOa3J69Uh5kZWxdvuyP&#10;Z54ZyGNcioeHDhnSptLqyvRQZG59B9nT+vOQhzSU+HYCi1pnERoLzwxN0zEVTTg0XZdq1g+H1NqD&#10;Wlvh6eVlOm2FGEGhzFSE3iFpJ9oDvGzLY6jY8TTKdjyHkgOjULLrVVRseRhXdzyEhm0PoG7bQ6je&#10;8iCqtj6Ccg4sD7HbPKqATPm2J/lp2eZHONhI+2G+CWDo/4LdlBLbMcZo1hGDkYFmTX8lu6TU0Szr&#10;q1QH6wMqD5HkUFHU+ohWiEz2PhbP7sXY3n9Qar8K9XUVNwVYKMtJeoq+6fvRo0eV61jbWGsyofSD&#10;ampq2uy+/PwutSgUtwIwXaa/dBVraZPpU2lZKaytrXHwoAlmzZ6F5557Dv369eVI/atf/6pFcKEP&#10;ojXjppKSYlxg9+/o6NiugqSmplqUhdkge+vbyCahloFM4oQ2AMvPEmOhVLMaWITGYpCx6AGLEC55&#10;k+E8wxW26noVpYhtuTr8MR7qlG19HDXHRqLO4mtUOy1AVeR51KVeRFWsDSpc16Da4jtUnXoXZbtf&#10;RO3Op3BtzxNo2PU4O/8EA6FHUb71MXYfYj/OgUfZBDhsc6ZDAESn6+/XC6UMaTPSFilwkSKXsl39&#10;dFqMGmDma4VewfYIYOh9zZrZGwXs/Sw58D6qoh26HFzIh/nll1/WCLgjRgxvdr0TJ05oZl/TVAIb&#10;G9sO9Q3qKv2lS3SWtniz1NfXGQhNrvHpd75+vnzcx+LFC/ncobvuupsDjn41IwEM6TPtqYpsz2qq&#10;LUZFyFlkrxuOlMn9kcuAJmsSYzM/925RZ+HgIupZ1MAyVa7Cna4CFnUp/1xtJ7MmzbxAVV271FAY&#10;JDEVg+lj+aBWQhoW4pRvehB1u59G7en3UeswA9VBR1FXEM9Tuw1X69FQkoaaaBtUO8xCxakvUHZg&#10;BBr3P4+mvQNxdc9TqNz+BMq3P8mYzBMcaOh82WYZYBg70gANZz0PMKD5j1bLMSAA8zS4klXSZpRa&#10;YjCivypzlk6Lofe4aHZvZM5lAOe0Bo31XWtTSWxD3XlP39+FCxc2u96qVas0BlXvvfduu34M27jG&#10;3dLggjbqLCEhIdyBfdeuXa1WIBLgkKlyakoKjh47ykds6otj5BTWmcPHmmorUJsRgkLzxcjc+Rmy&#10;5j2I7Cl9kcGAJG1Cb14gl/gzCby9dcxlklTHwovljGSHiLFkyWGQKJLjFH+uHmORC+Ka1a3ImaBi&#10;Veq3meZB4Qk7qBU2wQ9+OaRhbKOCna/d/ihw+EVU7n8VVa7LUZt8EQ2FaQxkroJg+xo7rSsvQG2c&#10;M6p99qLM8kc0HnwZ1w48y1jNE6jfMxAVBDQ7Bspg84SO2YjHE0BDz4VApoX0tiL2LtcV4CmNk3o6&#10;jKjqFdXKQoOhU/E+ZzMWU7GgH3J2f4LavMQuBZjg4GDN+FgCkYMHDzb7js+bN49/l599diALqeJb&#10;vV+q9Vq1aiXvb2oje+l0/aWz+4a2tc5Y6pUpiITkX3/1VfvoZmoqzyzph0kjhg9Hampqp39Z6Je9&#10;NjMEJQFmKDH9ERlrBiNpwQvImPswKhcPQMH03nxnTbkXaZPuQfrke5Ex9V6kT+mFrOm9eIcz7QwO&#10;Lr35zlQBS/Y8He1Xp5o1odBybSGcqDfRgUs/KbtDbIUDysM6bYQOegpvtj/FwOBpDgZ0WrHrWdTs&#10;eRYweR5XDzyH8n2DUW35HaqjLFDDWIz6J4DON+RGoibiDGqsf0LFsTcZOL3Mbvssqtl9VO4aKN0/&#10;A5lyAhj5MRVWw54HD5PUmsy6/prXIjJd6l4mRYdZ1LwvSZ/BcBuKmeoQtDdnMVmrX0FVknuXAkwo&#10;+zElRzvxXf3zn/8MG1sb/YMfGzdubFM1ufdFTwxn33cCIzIOb0tRqQxinrckuLDnPrAtL3Db9m0a&#10;1rF4yeJ2f1g0O2bUqFGaePbOO/+Cy/5dO/D9KgfLCjRU5qEu1QfVlw+hwGkj8h03ovDkTyg1eReF&#10;24dyq8j89c8gf83jyF30H/bLex+KFwxA7Yr+qFjSD6Wyy1uhKIpboOoLUqwNVE2GMmMxmvblbOV+&#10;lQgrMwh2oHMwYbti13McUCp2PSOfynvnM6jc8zxq9zyDpoMv4tqRV1F9dBTqXOejJsqcmz2p1YA6&#10;FpLWVeSiIsIC1a5LUWUyCPX7X2Cs5jnU7WNAw+6Ph0wKyDwmA96jLDyTNZkWwqQikU1aLukvhcsM&#10;N0GKNHWW3HOlz17EzpnRi72f7HEvmaCxC78rgYH+uPdeHcAQm2mvPxFV8U6fPk1TvEd70aKF7bmb&#10;cbccuLAY0b+1V3UlKhK9VYVBNHO3zoD20pZVUlKC7777jgMM/RKQeXb3WuwQvFqDhuoi1FYw8ClL&#10;Rl1hDOoyLqMm1hXVvodQw0KQUtvZKDn1BQp3j0Yu+9KXMPpfTm5u7Ne6mh1Y1SsZqCzprWRSeMiw&#10;vK/yK6+psCWmIodAPG3MQx9J/1AYyk6JVRgEl93PoXLfy3xX7H2Jn1axXWPyKnD0VVw9/Crqzo5B&#10;3aXNqMu83Kz0vpG95Lr8aMZ2zFFz4UeUmYziGg2FTeUcZJ5CGYVNQgDmGaYHjKSxRepapSutktPU&#10;csGgwfBIpV0JgZczmOm6ptBsxiCL5vdHocMmivm67Bvh5OzEBVv12N/4+La5HTo6OeCFF18wWIhH&#10;JRvu7m1jY3Ibzt23DLgQGrb2omha4bDhwzTGxzSH90bXzFkzuXZzq64mDkNXcbWuAvV5iahJDUFl&#10;nBMqvfei9MxEFB94FxWbHwe23Ifq1X1QsaYvylbL5ftrVCX49OtPwEKCrdBWZKGVhz8cUFQMhYMK&#10;A5g9L3CtpXL/K6g0eY0xj8GS9nJwCKoODUMlO608OIhdxsIk9v+6I8OAU8PRdOoNVDovQ1WiFxoq&#10;mptzNzbUoTYnCpWeW1Fx6gPg+Es841S182k5HHtcAzIcaHgo15zFFK1S6TDLdIK2MLhSu+uJDJs6&#10;eyS6ytNnSuAiAUxvpM9mrI4xzaaGmi77vGm0sDr9/MQTj/EZWMYWGYZTJvX3ekV3+gAzd+6cNj8H&#10;ki9uCXBBG5sS161bqzRs0emevTfHSvJWWySo1mUEoDb6PMqcFvMDvIQBB3Y9iKbN/VCxtg87KGXR&#10;lpgK6StbBLA8xcMRDaAwBsEZCgOTit3Pc9Co3Pdf6ZQAhYU1VYdHMGAZyk6Ho+rI66hiYRH/2/HR&#10;7JQBDjtfc2Q4cHIErp0ahcpz36EuwQE1lYYnADRW5aM+8iyqT3+I2gMvAvsHomIHaT5PSRkmWY+R&#10;ivX0wiQSeFf319k9rNAV3JFBFXVXaxjMQm39izqLpAYXLqxPox4ldl9nZ7DwtsuGT2Dz5s2a9DPV&#10;YxET1180Nlg9BsfY/te//sWTJO1cA7s9uNAs29ZeRURkhMZti1LIGzZuuCVnAN1sllNbXcoYQTgq&#10;fXeizG42yve9iqZdj6Jh24Oo3i6LtaStMMaiZSrPopJYCoU7xFQOvCYxlYMMRI4w4DgykjOVqmNv&#10;MBB5kwHKSN3p0TdQfeItCWQIYOg6tNll1Ww3nWAgc/ZdVDnNQk2UGeqqCg3qGQ2MnVUleaDGeS6a&#10;Dr+C+t1PoXrnk7LQ+6giPlOopAEYldhbvErXM2UoRS0YjCY0mq0CGFWmjtccsZ0/i92P+Vw0dGGq&#10;eu7cufxYIBZjbm6mST0XFhZi8pRJzUov6Ef57bffwn/+c5/q77/C8mVL2/34ZC7VrcEFbRBxSckW&#10;Hrj6b9SHH32IjHb4hf4SFgFufl4qsjJikBAXgJBAO5SXFRkFm7oiFkoFHUe55Y8o20Ws4Gk07CFt&#10;5WmtrrJzIAOUV6UwhwPLIJmdjJDYCdvVBCbHGHiceJODR/Wp99h+F9Unab/NgaX65Dvy/9+VLqPr&#10;nHgbNcdGMRYzkvH+d1Bv+yMqI8xQX2PYfLvh2lXUpXqj3Goaqve8iGuMyVRufZSzLJEy50Kv6GVS&#10;dWqrbRwEyOhX8YopBznzdO0UwhpU3cclvHTSGIPJJ5vRszO5p3FXLCrBmDRpEiwtLDR/t7KywqOM&#10;reiHPv/85z94+B8ZEc5H3oi/P3D/Aygquu6ZUeO7Lbi0xWSbwiH9NnP1pt4hE5MDv1gwqW9oRHFR&#10;DgIv28Db4yRcHE1w/twauDpugafLNjjabEJIkGOr3bCNVxtRnxeNmpCjKDf7HjjxGnDgGVTvfV7S&#10;VQhQaFPoQyyFGAlnH6Nk0JABhECFnXIQYaDBN53nQCODDWMxymXicgE67LKmk6MA8/dQ7rAUtQxE&#10;6mtKDT9nBj61qZdR5bwU1ftewLW9T6J880OKZqQU3alqYIpX6ZzwhNev8IYR7naiAFFd+yIYjDpz&#10;pPbSSZtKhuh9UXRuMZoau74nKT8/Hz/99GOzaRSCrVADJK0vxo7VaC/6NTPtZC/0wdzT7cCFUK+1&#10;J0/9PX/585+VN2LIkMEYOnRoM1SmZq5PPvkE8fHx+CWs6qpy5GYnITjAFo4OR3Hm5DJYW66Bk+1G&#10;2F1Yz8BlHS55myMuxgeZGbFcDG/PamC/ijWxDqh2mo+aw0OBYyx0OjZMCnsIWGSmIgHJOzJgvC2z&#10;lHdQc+Yj1Jwew0+rTT9Ardn/pL+d/YSdfsz2h+zvH6KGNl1HAR0d4NSw/19loRKFS3X2U1GTfhnG&#10;DlmCzbqsQNTZ/Iym/c+gZtsjuvBo7YBm3dVFKutNLvAKlzs9PxgRHqmL67S1LwxUZqiaSSf3RuEs&#10;dp/2a7vU6c7NzQ0PPvBAsx/ev/3tb9i1e5dSgW5ubq4Bn5deevGGZ3l1ZGtAl4m41VVVGDxE15Q4&#10;YMB9yMrO4m/UkiWLeTm//ptJqbmTJ0/cloDSyF53cmIYosIcccFiI8xOr+BA4mCzgf1/DeytN+Gi&#10;x3Ekxgfx+c0dsRrYEVKTEYwKz9WotPgaOP0GGk6/Leknx9+SGIjMOmpMx+jA4+ynqDk3FrVs15h/&#10;zk6/QA0BjDn9/zPp/3Te7BN+G349dlpN98HAiIPNSelxKFyCOYVP76My+AjqyrOMBh519dWoTnDk&#10;t8e+J1G99WHOZIr1OqyV8EguJCwQ7nZL+zZLTQsGo1Tu6rOX6bqeLwKZNAYw2bP7odTvaJe53Hl5&#10;eWlAg5j+u++9qxFpKyoqNK0Ef/nLn2Fnb9dRT+HlbgMurYm4ROGp50ct4JqZndVcx9XVFc8++2yz&#10;kIl8SH/44fvbRospK81jYY093JwOwOLsSs5QzE2X47z5KliarWR/34tAf1sUF2Yw4O2c0SZ0kFQX&#10;pbKQ6TAqTT/hIUvDmXdRRQyDAIUxEA4YdJ5Ag4MHAxXLr1T7a9Re+B41Fl+y89+g1kL+G9sS0Hwq&#10;gQwxHL4/VkKmKrYbTN8FzN5i12e3T7JnoYfx7AzVBVV7rET1npdQueURVGz8j1JxrDjmiRBJrlY2&#10;ZtOgtmfINlL3Qlv0fyXJAFM8fwAqYx277HtCTnPE6P/xz3/gwIH9zXqLaPSNmvHTsUOtBQEBAbC1&#10;tcGRI4exctUqjPlgDAYPHsyHCB5oo9zQUZMDukTEpbGUNGNXVBJ+O85wGQyl32bPnt0szqRNirjp&#10;mTO4FdfVq9QPlYJLF81gZb6aMxMrBiZnTy1lexnsGWOxOb8NcVcusoOs62osaGB9dXY0Kry2cHaC&#10;8wwQGBOpMWNshECDNgOWWqvv+Pk6m/Gou/CDtFnIUnv+W9TZjmen37PrjOMgQ5cJ0JFAid0XAZMc&#10;SlWffl/RYygMazJ9C7B8l9fI1KYZT59ysTozHOXnp6N+20Oo2vif5qHRal1opKSnl/TVGE3lLtCl&#10;pJXM0Swte1GPdKE+MOoNyyQNZs0Q1Od3TS8ShTfLli41mFKOjIzgoKM/cpgG+dGPM4GO2OrrUIY2&#10;LCy0rU9h+k0Hl7b4tIjl6eGBL7/8AsnJyS1ej1jMw488bMBN/bf46ccfeePiLcNUijPh62MF0xPL&#10;cP7cas5Szpxcyjf9/xz7f4CvObte9k19njXZ4ah3nQ84/YhrFyRWUnv+Ow4i0v5JPh0v7585sCin&#10;1uxy6x+l/9PtCGSsvmWAw0DH6huJxRDAnJVCJ0XboRCMhUtXT41CzSkGPkGHUV9nHGCbrjahMugI&#10;avY8h7rNA1AmwiPOXOQWgZU642/RLmHImkE0iGa2FBpNlcCF7DJyGdBk7foYDfU1N/WzmjJlSpt9&#10;jvRB5p1332lTFTI1HN9UcEEb+4euZ5Gp9tdff9WMxRDAbNu6pVsDCgmuOVnxCPK3gI0lYyVWa2F+&#10;WgIVU7Z5GMSAxdVpP5ITQ7rN866pLkd1vDUa3GYBjj+igQEKZyMagJG3tf75n1V7vI7l0H1QyERA&#10;w5nQWFnL+VDOSOlllU6PRq3TDNQUGWcIxGIqiMWc/RJVGwagYn0/jbOd0F94g+MSaZxKM+1F7pxW&#10;ZmvLFbscYGZqAYbYC/c9ntAbRbP6o9Bl0039nGxsrJv1ExkapEZsRh9c6PyaNavbWlM25qaBS2us&#10;5Rr7t2TJEjg5XX+sevasKU9PCw/cRxij6c7MpaK8GH6XLOBsv5WHPmqmQtvizAoGLGvh622G2trq&#10;bvf8eWFeaTpqIk6hyX48A5mJqLebwNjJRNTZsfOOM1DnMBX1zrNQ7zST/59O6+ynSJfZTpAYjB7g&#10;cCbEgIoLwyxMonCJh0lyylsCGHZ69HUGMCNQzQCoKsqai9DGVn1NOcrcNqB+68OoXt9XdrPrp4w0&#10;kZob5blIKu1F1LyohV1Fe1GxFyU0miwBDNlmpE7qjcx5j6I6yfumfk6LFy9Gnz59uG3mk08+iY8+&#10;+ohbLpw+fRI+Pj7YsmUL7rrrrmagQ4Azf/68NoHLjRbWdSpr8bnkzZkHlTZPnDiBW/1dz0pJTcEH&#10;H4zhvrm+vpe6JajU1tYi+oofrC03cFBRA4rYNpZrYG2xFtnpUejuxcj1jU2oSXZnIDIN8F6EBsYm&#10;6l3nMQCZzpjNQgYoDFyc57A9G/Uuc1FP4ML/zzaBD9t1dpN0ACOHUBRq8TCJ7ZqzH/MtCu94Xc3R&#10;N1B5dBSaTozkPUtVHitRV11m9Hk2Nl1FZegZXiBYv1E3HqVohW6CJLcBXdK3+fQAvbR0ul5aWmSM&#10;xJQG7ibIgCZrUi9k7/mcMdSbFx6RjpmXn8tN1vSB4tDBgzyTpM9Ynn1mINw92m0vMabLwaW1DBG5&#10;9A8ZqvXDJQPiufPmIjOz/UPFSS2PiorqNgcfGSYVF5FpVSiuRLjDznovz/acY8xEH1RItLU0W8XC&#10;oEPIzrq1andqCpNRE3QACFwFeMzn4NHguRwN7ksYyCyQTml7LEWD63y2GQC5zJMAhgEQsRxJj/lJ&#10;AhgOLuO4GEyCLw+TTD/kqWnOYE5JQi+vED44CDg5BGW201GdE9lirUlldgzKTn+Bhs0sPBLMZYVq&#10;ZrUB5zoxAlfdEtAMXKbqQCZJTG+YwEKtGYwpeXavBtmwsDC89dZbzaY3EltZsGA+StsxRkesG2Ev&#10;N1LX0mJnV3h4KP7+978bjAcHDBjAh25TFeKttK5dbUBeThL8vM8xoDBhgLEWjrZbGFtZy4GFQMQQ&#10;sJDm4uV+ltcm3IqrrrEBNXH2aAzYBPitRr37YglgPJehkZ02stMG96WoZ4xGApvFnM0Q2HBmw9gO&#10;hVRKqCRYjMXXcv3MFxLAiMreE+/w4j6qHq4+NARNZO1A4BNjh5bMHhvqqlBpPRnY+QDvFBfmUgXy&#10;qBV93xfh92KwYnemauyLPKkhWQYYchdMndgbGQufQnVmxM3/Aaip4ceTul9P7OeffxYODjfsGTym&#10;y8ClLQ5ztK5cuYIpUyZrWsrVNI2myJmanu40z9uOWpUVpQgPcYW3x1EOIiTGUuhjdnoZTE8sMRgC&#10;CWCxPb8WgX4XOsMDtUvXVUYbqgvj0Hh5IxC8BU0+69DgtQKN7JRv77X8/xxwvFbyU2IxxG4kXUYG&#10;GZFRUljMN0ohXjWJvBQeUUHfMakhUnRmN5m8gNoDL6PC/yAaWngvm+qrUOG6AsVr7kflWp39p6h7&#10;UXdLZ+vbMcgjSXjNy0zDwELMJUGe5FAwrReyjvx8U+dUX77shzfeeKNZfdidd96JJYsXM3ZdeMOP&#10;Qd5MXQIuaANr0V9eF73w8ccfNevqlCjbb7lJFDnyd7dVXl6J2JgAXLDcwNkJgYohdmIMWKieJdDP&#10;Elcb67rda7veVVOciMZgFg6EbsVV3w06cKF9aT0HGQlclkuhErEYAhjGYBpYSFXnME2V1v5JEnop&#10;m0Qir9mnujoYLu6OkmweDg9Dxf5XUGfyCnDoBVQ5zERjZZ7xg4F+EIJPo2LDg6hc1UdqB5BtMY26&#10;1c1trruoRV0CGSHsivlTieMpbBqA8pTALgeYsrJSzJkzp1llO/1oDxs2jBfTtbaqq6sQGtrmupeB&#10;nQ4ubWUthhYBCAGJIZAR/URteVM6/2e6AckJgbC9sA/mpis4W2kLoKiBhcDokrdFm8dt3lIAU5GP&#10;mkR7IGQrrukDjA8DmIur2Ola/v8GT2IzS3kNDQ+RSAh2nKkJkWovfCdnkMZKlbwndc2RvEubAIb7&#10;zLyCqj3PAQefRZXFN6jNT2rxeVaFW6FyO7suC5Hyl+rmTyueu4u0BXVKSnq6ttcoeYq2oC5hgo7B&#10;kLibdfh7dCX3pmwQ9RHpH0PEVjZu2MDDpJYWjUmmql/yniaJwpB3jP6izHCngguug7XoLwqBaDYL&#10;GeLoC0+0KbP0/fffITqm64eJ0yosyICX21FYnF2hhD7tARbadDs35xOoqup+qeaOWg1NjaiOtwPC&#10;t+Gq3wY0ea9hodJaHcDITKbBa5UUIrHNs00ulE2aJmWS5BCJC7y0ubj7gVQDw4XdUZK4ywCm8uBQ&#10;yXeGLDd3PcvNvytPfoSq4pbbQsqTvFG55yVUreqtARdRqSuK6jQmUnqirhB0BbiIqZkELjQXPGvO&#10;w6iItOuy956kBPWx85vf/BpvvvUmn6He0kpISOBTBWjShgij6HTPnjYbtQ3sNHC5EdbS7FelqpKP&#10;saRcvSGbvn//+1/Yu3d3l31gTY2NUtbnwmbOOtoa/qi36Qmp6tb2/BbUtpA+vV0W2TpUJ7owBrMZ&#10;NQF7UHtpMwOZ1RxoNKES12RWc2DhYRKxF4fpqLOXU9UMZHgLAQm752T2YjpG1l/e5OFRJVlsHtCB&#10;C+1rJs+h4gy7fpZxas9DpKSLqNz9IqpWMLayuI9ixWCwHWBWcxNv0WskwEWkpBPkwXg0uyp718e4&#10;eq3rLL4nT54sTW38+9+xadNGxpCN61De3l68P+8vd/7FoN3JU08/hfLy1o2x2ste2juDqMO9//Ly&#10;87B48SIGJv9uFjvu37+/Sz6oSgZ0ft5nGCis54ylvaAigIXCJ6pzyco0nm5ubKhFbc2tmTUytBpY&#10;1FdDozki9qAu+CDqL21EzeXdaOKhkS5carjIwiP2t3rXBXKIJNXDiGreWmoXoCI7i6+UZkceFh2X&#10;PGYqDw2V2Mvel1Cx50V5MsFANO5+ghuGVyV7tfg8a1P9ULzlBQ4wipnUouajYA3ZMCjpaFl3SRQp&#10;6Uny4LufaTTMAFTHOHfZ+07lHN9+O87ojPS6ujpYWVni448/ZtHAH1qt5rWxudDWhx7QGeAyrjPf&#10;LKJs48ePx1133clfMA3a7grby6yMSNjb7OIdytfDVsQmYLE0X4OMtBjjIFZZDnfno3Bz3I1L3ueQ&#10;n3/r9Ei1tOqvXmMMhgFMlAkagvaj+jIDGr/tjMGs1YGLnFmSskgyuFD2yH6yUsHLs0fUVc17kD5G&#10;DYm7sgse1b2Qry9ljiRwkfx/yb6zfudjKD80GpWxri0Kq7XpASjd+BQqlvXm2SKl3kXOGomwSM1e&#10;BGtJU2kumtCIsZe4n9l9TO6NvCM/4mbXRubm5nI/ahqFbEjbFNID6ZuffvqprufonXfaerwt73Bw&#10;oQFKXfHmkHr9zTdfd0n2KDMjTgqDLNZcN6ickXuFLM3WIT7eOD2nVG5QoAv3bKGCOsok2Z7f3CIY&#10;3UqLp6rj2S939DE0BexAZSBjMb4b2VZnklajkdLVHosZwCyQKnsJYLiwO4EX1vFNWSPSXeTMEbfa&#10;JKc8suQ0eU1iL7uf51W5YpBb3fZHUMcurwhruXO+goFg+daBKF3c22Ajo34rgBpclCbGyaqCuokS&#10;uCRP6I20RS+gOuvmFHrGxsVi3ry53APJkMxAf/vzn/+Ezz77DBcvXuS3of49MvOmy6lXqS3JlPY0&#10;NLaVtQzozDemqqqq07xLjAJLeiw7wNdzxkEhzY2Ai731egT42xgt6adfhJAgN5iZrtH0GlkxkLEy&#10;X4fUpO7TvHgjq6HpGiqTvYErhxnA7ER58D4GMiT2qgCG0tQeotBujtSXRH1LvAHyB6k1gHxhzD9j&#10;APOR7Ij3HqqPjZImEjDmQtMJKvY8z0MjPmCNZh9tfgT1Wx9Aza6nUBXnbLTYjv5eGmmNouX3o2hR&#10;b83oVwqRlFoXNXNRdUiLHiM1cxFzwQumMsA6M6dL3/O4uDgWHn1rsI9IvcnvRVhjqtePP/6ggNG4&#10;cW0OToZ2JLjM78w3iLxCn376ae7/mZ3d+dYDBCyWZms6BFhIwPV0O85d+I2tjPQYzlioNUD9eHSe&#10;wjG6j6y0UNwOq77pKqrJVCnyEOr9d6Dm8n7GXjZL9S88Tb2ap6qlVoH5qKNmR6reFQ2OxFxkHxiy&#10;1pRc7N5RhUaDlDEoQtjlI1O2PMbnNFVvHICG/c/xqQJoCWAumaBm9X3IX9Bb18g4V7JgyDAQFunb&#10;LwiAEcBCO31iL6RtGI3G2soue7/DI8I1Y0nUTIWyQqKA9d577zVYEe/v76fcnmaHkTtka6utVpht&#10;zRLFdtabQ2j6Z9lXl4Ql0zOmnQ4sJLp2FLBcsNyGygrjSntOdhJsrDYxYFmu1MBIt9fpOxSW2V1g&#10;oURF8W0BMFzkjbUDEo7I4dFmpe6FTqXU9ApJe1GHRqKxkYymRFGdDC7Vx0ej8vBwCVwoa7TnBQlY&#10;aGLktif5+BQy8i5Zfz9qNvRD2X523dTLxgGGscky9w0oXtIPefN7S8CiSkfrA4xSrTtVAhXOYFRh&#10;EYFLAmWOpvRDebRTl2ovpFUKUPm//7sD7733LhdoS0pL8OabbyrHFrUI6C9i1S+//LLSg3T48OG2&#10;gAsldu64YXBhd/JySw9EBThnGCBQavl6Fs1YUc/LvZ6mxrau3JwUrnN0BLAIa8r4WONxKk3uc7DZ&#10;wVPbErAsh9np5fxUfd7clMKjtfD3MefdrrfDulpdjPoESyBkN6oD9vEUta5VYI1Uweu2QOmoFs2N&#10;nLlQWHRurBwWvSWZSh2XdBeeNaKhbTwl/QzfEnN5VJo7LY+Drd/UD6V7h6GyMNX459NYi6IDH6B8&#10;SS/FgkEj6k7XgkuKLOimTNFmi5TNQCaTDKUOjO3SorqwsBD06tWbOzz6+GitIGxsbJT082OPPWqw&#10;YO5l1aifVatWtfVhx90wuLRW27Jnz25eXfvUU0/ywWaxsW0nOVRJ+IDsck5vwIIFCzrtA2hqqIOT&#10;/SHeRGh68saAhdiHxdnVCA9xMn5wNTUh2N+CjwUh820CEDqlTbc3O71S/r90SmEaGUsVF6bdFuDC&#10;P9/KQlwL2AoE70ad3zYGLLr6F6k9YImkuxC4cHsGqXOaPHprZM8XhbmQiTgxl0NDpFGzJOoSc5FH&#10;05Zz3eVh1Zzpfhxgyk99gvoK4w2y1bnRKN7yMsoWsR82/XnSeuloERaJPiN9zYV2yvheyFz1Kuoq&#10;u85ZkJuT5Rh+PLLLfPHFF5VQacnSxZrLjx49ij/8XpeqXrVyZZsekxI8NwQu7D7uaMnVn2wVKOWl&#10;P0ry559/RlAQ/aK3TA5PnjyppMv++te7ER8f1ylvPlG/IH8rFn6sviFQUaedbax2oLbGeDiUnhrL&#10;AIUsGFbyUwlIJJZC/5f2Kvk6q/mp3YWNCPS3afV9u6UAJi8KCN2LpsvbOWNR2Au3bVgoMRfnWbLu&#10;8pNSsSsV030o6S764ELMZe/LOnDZpgKXjQ9I841k+8trW9ip2XdobKG/qzLeCSUrH0TunN4Sc5mj&#10;zRaly6bdIhQS/UWiDUCERbTjfu6N4rn3ocTvcLf5DPbv26cZnfzzTz/i2LFj+OzzzzROj3Te3d2t&#10;PXc94EbAZXRL9+zjfZHHeIbUaWIz77zzNo4fP47a2ua9DmRy89LLLynX/+KLsZ3yxlLlYtBlm+uu&#10;ujXc6bwB8XHGMzylxTlwstvJQx1iJhJ4rFLOnzuziv+f0tcWZ9fIf1vNM0fnz21EWWnBbQMuBOz1&#10;Med5m0CTqNYl3YWyRmTPIPccKcyFg8u3Sr2LsMKsUnVJU9aI5luLOdd0KobYK/OlZXApW9cPFRvu&#10;Q5kLA7Ymw8EKBaIlLqtRt2IAA5XemkpdERIpVbqqNDSBDLUAaEIjtjMm9kb+6RndxhCspqaaZ4v0&#10;h6vpH7NU+9LOtfy6wYWxlhaLBqgK0M7eFh99+CEHE0P5dRKJyIZv+/atSEnRGXP7+vrwy8R1aMh2&#10;Z6zkxFA42m7mTvsdwVpIxKWJhy1pI55uJ7jPC4EIgQaFUOfOrJHPr5XPr+HAQp4w0vm1/P/O9jsQ&#10;Hup624AL/yEhP5grZgrAcGsGj2VS1zRjLQ0ELirHOhEWVdPMJNMxOp8XqtSVR8/ybJEMLormskke&#10;nKYa+0ozjshjt3rjf1AZdNL4c6wqQNG+d1A0V2YvBlzpkuX+ohRVj5F+WESbvF5SFj2P2qqSbvMZ&#10;eHp6KgWqhkYpjxgxAqmpqe394Yi9LnBBO8v9KSVGTVH33/8fo7n2Xr164bvvvuNdnR9+8KECRqRW&#10;d0Y1bllpPmMQe667pF9/U9r4gsVm7u9ibNE8Z7sLWzhoSECyWgaVdQqASIxFupzOq//vZLcNvt7n&#10;bitw4b+etRWojjoNBG5SAcwSyYtXeO/yPqMfZI8XGVzO6EykaEIkZy6kuRx4VQUuUq1L6SZJc+HM&#10;ZU1/zdC0yjV9Ub7pMdRkGM8gkfFTzqKHkTe7t+EWAMFcDBTRqcGFCuqSZjyM2uzIbvUZBAYGcq/d&#10;f/zjH/zYo8K5559/Hju2b+Mz3K9zvXw94HJd5f55eTnYu3cv12KIzRgbd6A+f+TIoU55My96WjAG&#10;sZEBw5IbAJUlsgC7Ao42mxEW7GL08QoLcjj4UEZKDSg6lrKu1e1gswWXvM7eNlkjzcFbkopGv02A&#10;/yYpHU16C3VKO0yT+4wYuHAj768lQZdGkGgE3RFShzTVuVALwE5VKpoAhuZJ82zRA1pwWSVNYaxl&#10;AFO853XUFBvOSNLPW8mFRSie17xK15CnizFwSRzfG+lTB6AqzLpbfg7R0dE4c+YM/5G/2nRjzZZk&#10;d9tucGmt3L++vmVSQ9YKNPnt888/47qMoZCJ9gMP3I+Cgo63u4yPC4bthV03zFpEytjGagO8PY6x&#10;+NU4wvtdsmFgtlUGirV6wLGen1qd2yCdmtMM6A1cY6FNf7fi/98AF4c9KCnOue3AhQNMHAt/I7fy&#10;OhfewMizRVNVmst4bh4lMRddKpoX0R0dqTCXChJ0dz6rq9KlsIgLug+ilE9jVM8zkse8LuuL6hV9&#10;UHLmO1w1Ippfra9G0eGPUTzfSCp6kp6ny4Tm4EI7b2pv5F9Ydlt+hhpAvnattF3gwm5zB7uRUfSg&#10;1Be58b/40kswMdnfqpsVTYibOnUq/vOf/zRjMDNmzOjwF1yQnw57m01yPcuS62IrUvpYSh2TZmJ/&#10;YRMK84ybE2VmxMPm/FbGXDaoAGUtBxEr8w18CyC5YLFJAhYL9n92nv5vbUlevJv5qYvDbvYabp+U&#10;tHrV1ZSjNvQI4+hrpUyRmBQgG3jzaY1ilCwxlxPS2JGq429KtgsHB8sVus8pFboVOwaibOtjLCx6&#10;SB5Wr2UtZNTNpwGQI93i3qhjAFQReNjo7OeqVF8ULXkAmTN6acIihbFM0p1ycBnfHFwyyYbB5Buq&#10;SeiWnwNNcjx8+BDmzp2LiZMmYv6C+XyMT0TEdXkCD2wPuAxt6Z7i4mI1IQ9V2L791pvYuHEDIqMi&#10;WXxt2AmL5g0dOLAPL7zwAhdxabenLqatKzrCjTcGth9UlslMZYWcKpZObc9vxEX3E0Yn1TXU18HL&#10;7QTXSzhDMZcYisRONkogQqBiuYmDiQAU+v8FAS5WDJg4uGyGi+MeZGcl4HZd1RVFqAvew6jeclWm&#10;6GdVEZ0034gPsT8hJgKMlvx0GcDwkEip0H2GV+eWbXlECosoDb1Gb0j9CmkaAJ9hxACmZGlvBkJP&#10;oDol0ODzu8o+52KziSw86q3JFvHZ0ZNlkyh1V7QBcEmb2BtZm99hX47uZRjm7eONd999t5k9ptjU&#10;o/TjTz+y0OlKe+52envAZXlL9zR//nyjqjPt1157DStXroS3t7dB822yfiQ3uj17dnW4tkAHpa3V&#10;Rh7KtL/qVtSerJLTxas5+yANhap7ja3kxHAWDm2TgEMBkY0cLDhLYedtOHhskgDEivYWvontSOe3&#10;ynvLbQ8uHGCK0lDvtRzX3GZJjYvWejUuBCw0EYDqXCg0EoZRvDr3vywsekkOi57hrIWqc3m2aKMq&#10;W0RD0miOkTwFQBlQv7APKpb1QZHpJKOaQ3VhBjKXP4f8Wb251aWmiK4VQZcX0zFwSV36X1yt6j4t&#10;HdS7Z2hCgKFNM8IsLS3bdL/GTKSuS285aHIADz30oMFh1+qQhxqiKL9OUxetra15vr0zV2NjAzxd&#10;T7Bf/zXt1FQkhkLhj9lpkT6W0sMksFL2xhgIVlaUsMc8DJsLm7mYe0EGFR7mMLCwkUGE/k/D5qW/&#10;beXnbS9sVzb9n7ad9Q4GLntve3DhB3B2JJocJwOOMnMhwygCFjGNkTcuqvQWDi4vy8AyULJcoOpc&#10;rrlIYZEELKpUtDzelYdEfEBaH2l+9KI+qGJAU+q10+jzq4hyQMH8+1h41FszeVE0LiYaqHHRgQvb&#10;C55DY1let3ivjxw50izBQscokYG//OUvBo9lYjfW1ufbAi6lbQIXtKK3iEWmNM7Ojpg1axaefvop&#10;g52Z+vUu1CLw008/4eJFr07pIUpMCOcA0R6HfglYVstsZbW8JWA5f249Zxv5uanG3lREhXvgotsB&#10;mZFs1TAQaxWI6IOJsf1LApfGa0DVlXOA62Q02k+UWAuNGaHiOWItQsylKQDEXKi+hQGLlC2S/Vzk&#10;LBEPiUQB3Rrt7Gj98SLC5rJoUS9Ub3oMVWn+hj/fq/XI2/cJ8mb21mguwtOFZ4YmGg6Lkqj+ZUI/&#10;1OYm3vT3mbx1iYmoj0fSPzdv2sQHqVH2KCgoiDc20uhkNcj885//QFJSUlseZmBbwGVoe588jTJ1&#10;cXHB8uXLeMGcsRS0QEvqI6LalsbGjvMcpVE2zo5H28xadOX4K1W1KGvkilkpbexku01mLYYzC3U1&#10;lbC33sX2diXMkQBlawsAsoN3QOtOt7Pb7+SgQqcOtrvg6rTvFwEu/LvT2ISKCFPAZQLqLb9kIdGX&#10;ss2lbswrWS1UkcUldUPvf1USc6m+haehn5Aqc0nM5czlPpXeImWJFOayTDcBgMCF3Ogql/RG0bHP&#10;GNAZ/owr/E+iYF5/pSNapKCF3mIsLCJwSZjUH5VZcTf1/aXvLmVs1ccfuTxmZBg2Nk9PT8dLL72s&#10;OmZ/hYkTJ7bloaa3BVyW39CXhQENzXOmJsTBQwbzfgVDpsBjx37eoYVzBXlp7MDeBsuzK9sYBoly&#10;fB1jUWd5KJvjYLOdZ56MrfSUUDjb72IAsY0DC53atsBQ7Ag8bHZLp7a7pW2zi9tsOtrt4af0fw8X&#10;E+Rk3/xfvK5a1ApSFXgAsP8G9ec+l1gLlf1zD93REnOhbuj9r0lhkVL2P1DWW6jsn4HL+vv5Vgu6&#10;HFxWSSNdCVT4WFfVaBGyWyhZdj+qrxj2kK2vLkPh/o9ROLu3UpkrtJaWwiLOXCYSuMTe1Pc2MTFR&#10;o7OQIX5aWsuZSBqb3Lt3L5VZ/r9bvY0h3aVT7SypPYAyS6tWr8LoN0bx2E4Iv+fPW6HjHqcaXm6H&#10;ccFitdGOZwqBaAvRVhf+rNEDFlHMtg0+nmeNAmBDQy0ueZ3kLKNZyMNYiAIkNjvgaCsBB50SeBCo&#10;2NvsZICyl4MK37bSdmJ/83Q9hLzclF8MuNBqrClDlftyXLVkYZGpPDf6+JtST5FIQe97RcoSEbjw&#10;psWndFkiUTynSkMTyBSvkrJFYl40B5ilfTXO/8XsNH/LUNSWG+7RrUr1R9rs+5E+tbeku0xuucZF&#10;ARfGXKpzbi4DPXXqJP7fr3Q/6lu3bmnT7ZYuW6qER0QObG1tWwOX0hbBBW3UW2jV1tW2ewwr1cPs&#10;3r2TN0h1pONcUkIwYxBbjNS0CFBZpcdStKX4AlR486DFRhYS7UBujvFYMz31CgOWvZpwx0FmHgQq&#10;BBz2MpBwUGGnBBx82+9jz3cfP+9sv59fl/7v4nAAro4H+NjYkqKua9nvLqumphQV7qsAi/dRdVIM&#10;pB8hj3QdLNksyMAiiud4yb/cUyR1Q/fX6C0iJOLgQqCySDXSdYFunGsZA55KP8OV4nX11cjZ/joy&#10;p/TSNSyqiuiMgsuEvqjNTbqp7+nyFcuVyIGiCKrKbcu67O+v0V727dvblpsNbAlcWtVbqMjmxx9/&#10;xKDBgzB8+HBMnTKl2XgD0lIKC/JQXFzU6RMHyTfl0sWzDBRWGindX674pqhZCwm/uv6e9Spw2cAO&#10;+h2MtZzEtauGNSEqIqTHdGOshWsmFNrIoQ6xEAEkgolwILFnpw772f8ZiDAAIVBx5iCzXwYVE37e&#10;zcmEM6KS4txfHLhwgCnLQr0Di/Et35fd52TWQkIupaBF4RyByzZR3yIaFu9TQiJe37JSTkGr9BYl&#10;JFIxF7K2LJzXi7OXpjrDY1/Kgk+hfPF9SJrYu9VMkZItmv8smsrzb+r7SSUhAiQoJGprc2IYIwJq&#10;cNm6rU2MZ3pL4NKi3nLlShRXk5vlxP/xDwQFSQVJRMOeeuopPtSMPDlJuD154jiLqzvHgLu6qhzn&#10;eGizohljIcFWGDSps0HN+3ykSlpR0EasJTrKOMJnZ8bDw/UAF1914Y7EVnh4I4c6TjI7cSFQkZmJ&#10;ABLadN7N8aDCWgRz8b90BqUl3SOFeTNWdUEsaqwnovGYNCeaHP8rhCm3aFbkQi4DFhJyyd6SgEXV&#10;Dc31lhUya6EUNA+JdMPQlFnR5EAnWywUL+iLYretBit3m2qKkbl6MDInS6FRQgusRalzWfwSrlYW&#10;3tT3csPGjQpIUMZWOP+3tjzcXTVa6alTx1u9jb7u0i695csvxxrNAn344QdYu2YNfvvb3zW7jAyh&#10;OqPMnwMeAwFry3V66WddKNScrazRhEG6Ph+pFJ/qUpzsd6OszLCnylXOWsy46CoBigCTvZydOCkh&#10;zn6+CSwEkKiBRWw3p4PyPsT+f5CxlhMIDrBFU2NXGiV2v1VVnIPKs/8DTtAQ+lfZ/q9c2yIZRPGi&#10;OS7kPiAXzt3XvDJXhERiEP2Svgq4iCH0BCzZcqNi3qzeyF3yKGoKDA+1K/YzRc7Ufoy9yJ65LYAL&#10;ebrkHPgGN9v4iwajqRnI8uVty9d8+eVXPFMkNFJ7e/u2gEupQXBBK3pLenoab9VWF9gQi/n9H35v&#10;sNvZkHlUW55g+9ZV+F483WzukBQKqUFlLT+vtjzgbEVuFDyvKnxzst8JXx8LFtoZZlrlZUUcFNyd&#10;TTRhD98O++VwZ78eiBxUgET8zd35MNxdjjCQOgJP12Ps9Cg/H+hn3mLn9S9p1eRFovbsh7h2UK21&#10;yKyFl/zL4CL0FnWWSFTlLpPApVlIJA9DE7OKxBD60rm9UWy7yCAkNJYXIGPxQGRO7W3QJEq9c6cw&#10;oDo97aa/h1Sj8ve//005Dv/2t7+12gvo4uKsGVVCNTF5eW1m0gMNgcvAlm5BFX7C3OmBBx+Av78/&#10;Kioq4Orqgn79+mlaACgF/dNPP+CZZ5/RAM73P3zfoW9cdlYqrMzWwExhLUuUMEi4vRmzO7A6pwuD&#10;pD4fqa/nosdBxFy5ZPQxY2P8GLs4JguxezgbIWBRhzpqYBEgQqcEHh4ykNA4EglQjirgQqeBfma8&#10;MK+7uJjd7FWdH436sx8BJs+hkoVDZVufkC0tH5HqWsi/hcIi/XBoha7cn+st+iGRPEpEjBMR4JI9&#10;oxdyVw9EXanhEoQS+xXInWbAnFu1aQpA7vT+KL94sFu8h7NmzdAQgGeeeYYXzxlaTk6OuOeef2tG&#10;vS5Zsrg9D/eZIXD5rKVbzF8wV3nATZs2aC5bsGCeDkC+/x519ZJfaVl5GcaO1YVSBELku9tRKzTE&#10;C+fkMazqVLMQb9Vl/DobhPUafUWACtWpONju5GFMeZnhOLm2poq7zLk5H5CEWYf9qiyPABTpvAAU&#10;d+cjCnC4OR+SQEUFMLSp6dGT7+OICLFBfNzlHlRRrZrCBFRa/gwcYMyF6lrkMSISa9HWtfAM0SoZ&#10;XJZLWwmJZOaimbI4W9rEXngH9PTeKFs4AGXumwx/B7KjkL7waSSN720UXMgsKmH6Q6jN6x7TNNPT&#10;UjFgwABNJEG1Lz/88AOLJuzg4eHBy/xpvKt+Aeyjjz6C4pK290ddvXp1nSFwMRqMUcp59JujdeGN&#10;nTa8Wbp0sUK59Fu2nZydlCdML6igoGP8YemX3dnBROl+Vgu36nBIVNuKLZoLaROoUDWt1NezlTcM&#10;XvQ4zTNQhlZBbgIuuh+R2IrD/mb6CQGJxFAYI3E9ykGEsxJXCUguup9kp8fYY5xi50/xv3l7nub/&#10;92KP6+NligA/y9vWy+VGVl1lMSrMxwN7HkX55oeU2hZ1RS5PP6/pLwOLrLNQyb8q/Sz0FnVIpD9l&#10;MW8WYy+bhqO2vHko0HTtKnIPfMU1FWPgksZCprSlL6OxrrLbvH8ODg74691/bdW4TeMcee89CAxs&#10;3w8dWeM2A5eW/HKzs7Nw51/ulOMv9mGqkIxSze+//z6/jEr/9Zevn6/S3v3sc8+iuoOaFysrKhnr&#10;2IkL51arQGWlpjhObdok1a/I3crcP2WzVPwmAwullCkkSkkKMwpmoUEO8PM+qRNjGRNx51vWTziQ&#10;qADFVWIlXgxUvD1NOXARqHh7neH/199+PmYMYM6irrZ7tel3l1VfVYoy27lo3PEQKjY92EzELVGl&#10;n4tW6BgLdUGLkCh3vi5LROCSZQBcMtgumtcPFZcM172UuW1Cwax+3OlfH1iozyh3ah8Unp3V7d4/&#10;V1dXPPzwQy1qoyIUIhM3kQFuz7p27VpYM3ChPxq7QXh4mDKC4LXXXtVcRkKPGGb99ttvN7stWV6K&#10;lNb06dM67I1KS7nCwGWdkm4W4zoEsGgL49YrbOW8HArZ6HUnU0h00eMYiowUr5WV5PFMDoGJoqXI&#10;W62bSGBygrMUL2IoDFA4sLQAKmL7epuxbc7ApaoHSYwsKt6sdFsJ7HsSlev6aI2hVkugIlznCmWt&#10;hYdEMmshjUUUzinjW2c2n1OUN6M3snd+gCYDien60lSkLXwKKQZCI7K4zF38FKqS3Lvl+5eXl4tF&#10;ixdx8DAEKo8//jhv3aHrXc+ipJAhcDGaKdq3f58yX2jkyJF8+LWwT8jMTFeA58iR5rNaFi9eqDx5&#10;mgDQEYtK8okNUEgkho2RgCtc9i3UFpMqwybF8c1qiwwq8rbezoDhADvAzxgt96dyfD/vE0rqmIOK&#10;zE48ZbZCz4lAhcIchalwcDmt/E23T3OWQpdTapt2eIgtEuMDO8Ws/HZaNC6mIuwMSjY/ifqNfRWt&#10;hYdDMnMpWNZPrsjtIzUqykVzuXohUYbwyp2uGt86jf1tOgOXxU+gLr95hW0jC43yjo1DuoHQiMKl&#10;5A1voaGbz56iCnnSW44cPcw9rE+ePA53N1f241rU4u0oiUNtPa2sRxRwYf+5p6VrfvPNN5q4jDSU&#10;V199BZMnT8KYMe9zxKO/e3o2H/49fPgwfrs7/u8OODg6dMgbU1dbwwHCymy1irGsUqwStFmhDRrx&#10;Vvim2IqOZBupstbL9SAC/C4YfUzK4Ph6nZS0FMZQ3FW6CgcVj9MaUBGhkHoTmPhcPCuBCWMovj7S&#10;9vOxgL+vJa5EOCI7K74HPdq4qpN9UWEyDNjKQqOVfaTskFyJS6xFrbMQyKgZS7ZqLrSasXDHOXnw&#10;PGWFCsxnM5hoDhTFobbs8r58hKu+A13K6uFobOwcvaWiIhfJ2YFoauo6+0xqRr582R9TpkzGmA/G&#10;IKN1u5QxanAxOvyMxNyXVcPLWrJSeOGFFzFr1kwcPXoEvr6+vLtSdGQO6N+fvTEdkylKT7sCZ7vt&#10;HFSkWcsrlRlAGvFW9qvljnCy34qOsUjeKaLClhofjdkc1NRUIOCSOQOIE5yxeMo6Cg9/mjESASRn&#10;eIsAnVKo4+dzjoOKv68VBxL/Sxbwu2Qhn7dESKANwkKcUVvTfUTAW2HVlqSi/MJ4VG56CFVr+yrZ&#10;ofwlfbQZIrmuRR9YMmbozSeaqnP6z5rWG2mLn0ZtdfPvbWNRAnJXPIdEPd0lbUIvCVzqyzsWSNlz&#10;cA0+jVVmn8Mp+EiXsFtKzmzauAlPPPGE4tdEUQod162s6WpwmW7sWqSpDB48WDP2sbVxIbT/+Mc/&#10;8tSzmOz2yiuvdNiLjonygYPNJj0BV7/qViqQE1aTOje47bBh4ML7gWx281NXp/3w8TyFykrDQ6wy&#10;M2IQEWotZ4GOqURarYZykWd8ZFBh25eBBwELAYm0JSCRAMYKl+mU/T/A35qFRA4MXFx431LPat+q&#10;I9Op4KOo3v0calYzBkM1LeoGRRJwFxhhLdObDz/jTv/k3zKpNwrmPYjSwBPNHpMO7dTt/0PWpF7N&#10;wCWVgUtTB4HLNUZQwuIuYdv58Zhv+QamH3oTxZ3obkcjlffs3cP7Bin7a+hY9/LyavE+xLiRNg2b&#10;pwZEZ2dnzkgmTJjAZxL17dunVfc59Sb3/w5D1DA32F/YKFfdrtF0OEt9QsJZf6PCWkQoJLEVyZxJ&#10;dCz7eB5FRIij0cdLjAvkxW0cVGSRVhv6yNoKAxYKcYilELjwcEcBlPOcqQT4nZeAhZ0G+F/gwEKn&#10;0ZGuSE2J6NFbbgRkssJRafYzipb2R83K3hK4LNDWtRCoELjoC7hqYBFG3NT9XDC9N3JPGDZLKrKY&#10;i7wZ/TShEQ+L1oxgjP/GGWhdXSVMPTdi2rERmHxkCKaeGIrjLis6/H0rLS3F2TNn8Nln/9NU4etv&#10;GqLWr29fBAS0nJ5m32F/BVzYfxzb82Qo3isvL4ONjQ33x508ZRKvxqUKXhJ+DZlDmZuf7ZA3gnpu&#10;iDHYWK3X1LPogGWdylF/i+JlK2wR9DuYqdKWKm7DWUhiaFHhHAcLr9NyKvlks6wPhTscTDhTOcdP&#10;L7NwhzScy77neehDABJ4WQKSoABbDiqBl23YeTu2bRBzxQMF+Rk9CHGD6yrD5spQM5Sf+B+qWIhU&#10;ubQXN4QiAZdnh+ZKjIX+n24oJFIZcVMVLjGR9CXPoN6A10tNViSSJvVHooq5kMibsn40Gq7dWKNu&#10;aXEWDjsvxPSTwzDp4BBMMmHgcmQEfKM6poWG5A4SdCdPnowHH3xQqb7Xzx5RxPIsO7YXLVzICIYT&#10;KirKW3U6ED1GAlxuuL+/vLwcSUkJXNRdsnQp3nvvPcZwnuVP7je/+S13p+uIRfqHNQMOy7Nr9IBF&#10;J+CeV4BlczMjJ3vZb0WyQZC6lgN8TREb7Wvw8ciAW9SgGEwfM+Ah8CE2IjSUy34yoMjsRAIRW6P7&#10;SqQL215oqK9Fz+qYVd/UgIpLe1F5dAzKVt6PsoWMydAc6FnSqNYMfRF3mm4eNAELhUSZk3uheP5/&#10;kM8YSmND83E5TZVFSJ79FLdX0IDLujfQcLXuup97bGIw1luOxZSjQzGRgcrEA0Mw+fBQrDz75Q2b&#10;3AcHB2H9+nV44sknjEYe5Gbw5pujsXLVSsTFxvBj+zrWPbxhsbM+YGoDiImJgY/PRZSXlXYMuFRX&#10;SBMKzdeq/G7XK/UsF+RBYzzdzK0nde5wUmZI2CFIVgjuzgcZGzmOwgLDCnh6ShRCAi5wLUWjq3ib&#10;860Leyy5hqILdxhDMQAqBDTBgXb8PJ3SToi7aBTcetaNrYar9agOOobSwx8gb/njqFrWH6ULWKjD&#10;2Es211x6MbbSCylTenGnuQzKEFF39Nz7uMVCRfApfh8G19UG5Oz8WJOSvlFwiU0Oxryj72Pa8aEc&#10;VMSefnI4zC+tv6H3Ij8/D/fdd18zMCGQGThwIH7++WfY2FojJaVDXBBfbrVh8UYW6Qc0++TcObMO&#10;u08aAi9lgtZpGhJFoZx+2lnHWHbKXrV7FXtJ6gOisSDUUFhVaTiTFR/jj4gQW0VnUdLIlAGShVoK&#10;fSRgkUElwKYZoIjzIUEk3DohNNiJZ4ciwoi1uKGwJyTqZJC5irq8aFR6bUbZya+RsexFZM59AOXL&#10;H0HVCtqPs///B6lzn0Cp6XhUXrFGQ1XrXiz5Z6cjZ4oWXJLXjLyusCg8xRVzT76FyUcYsOzXAcvE&#10;g0PZ30cjNv3GfoCIgdAEDn1woYzumTOn2THQoRmucdfl9t/aohTWhg3r8Nhjj/FYjia8ddTKyUpg&#10;jGQT11a0Aq4KVJQiOV26Wa2xCAc4qrT1cDnEdZS6OsNTIqOjvBEaJDEXqlPxU1LIVjJbkbUVAhXG&#10;QtRAIrEUewVQ6DQ02JGDinTqhPBQZwYu7pyR9awuWuxHr7GyFHVFWaiNtEBT6GE0RJqhOjsCDeWF&#10;7Sp/K3Fcg8KZfRUv3UwWUmXv+7TdRXSJmQGYc2I0D3/UjIWHRAxslp38HHU1N165rV9WIrK8d9zx&#10;f7iXhUP3338/C4nexIoVy3H82BHunUtTUSsr2y1QT+8wcKE5RhYW5/DBBx/g7rvv1rwA8sztqHUl&#10;3ANuTrs1NS1qcBGjPQS42IuskJ0wwJa8V1zlTmYaLh/AgMKQf0tNdSUDBDvGUqTCN1+urVjKRW9W&#10;sihrLYU/cqijAxZbmaE4KoASHurCmIorPyVQiQx3Y+Dlifg4P9QbAbee1b1XTaQNMmfchwSqd2EA&#10;kz21H0qspqI9BQUpGZFYfOojibHoAQvtqceG46j7InSE8RRlbcnN31DSxdCmBM0///VPPPHE4xg6&#10;dCg++fQTWFm1yVx/OYHLuOt9oqQaBwYGYtGihXjggQcMNkSRoLt48WJ01IoMc4OLw04ta5HDIf1B&#10;ZLxnSB7b4SibYTvpWSQE+J5FYnyQwccqLspBSKC1VElL+ooMLFxXMRgC2SnsJCRIAIqzBlDofFSE&#10;Jz8lcMnJCvvFzCi6HVd9ZjiSZjyEpAkELr2RM60/Km0Xtvn2pRU5WHvuY0w5ZhhYuN5ybBguRVp3&#10;zPOtr0NCQgLMzc1x4sQxbNy4Hh9//DEeeughbk17551/MZg5Um8qqus0cMnJycH+/fvx9ttvcWTT&#10;BxVCRWoR+OSTj3Dy5MkOHX4WFuwMF/udKp1lg2aYu9ThLA0cU2YCyfUs3H9FsUo4wIviAv3NkZQQ&#10;YvCxSOS97GcphUIyWyFgUaeUpW3DQyABLKSnhIcKQHFRGAvpK1ERHnxfifREbLQPUpICjFpq9qzu&#10;vxoK45Ew61Hu4ULgkjm1P8oDTNt026tNDTjpsRzTTgwzCizjDwzGwjNvIjkjoFNfR01NDfsxLURc&#10;fBzOnz+PNWvWYOTI15WeQvV+5JGHW538QYV0BC7j2/oEaLD8hAnjuYt4S23bb731FmKiozvlTSDR&#10;lCYh8sFl3EJhk9KQqO4ZslOHQ3ZSOKR4rziZcM9aApeQAAtkpBl+rpkZsQwwbGXh1lJhK/qp5ZAg&#10;eyX8kcDEVQGUqAh3xlDc+Wl0lBfbFxVgSUq8jNgY306fkNCzOm/VlmchYe7TSCGDqPF9kDqpL0qT&#10;Qtp0WzuP05iwa5hBnUXRW44OwR67GWhorO+y15ScnMxYzXGeQTIUPt1z7z2orKpoDVyOtmgSRV96&#10;Gu+4fcd2DBs2zCBdoqq9++4boEE4mh/dWUsDLqreIQIX9bxlXXZoj+JxK8Ih6mrmTYfORxAaaMXd&#10;/A2t8BACCjupKI4zFbtmKWWtQCtlfySW4iYzFC8ZVCRgibnizTedz82K4AL1zTZx7lnXv+qq8pA4&#10;fyAHF+6dO7M/atOCW71daKIr5pm+gcmHBmszQ6o9Yf9gzD49Cuaemzv5VVxDckoytm7dysv+hf+S&#10;fjRy7733cuJga2vdapsK+UO1CC4ELMRSRH+Qeqj8gw89iIULF+DSpUvcduFehmbCQ5dmpXTW8mMM&#10;wtFmK9daLgjmwsCleaHcLqWeRfK4PaCYZVPq2Z0bYx9nYdYFg8PPGhsb5PDGQVe3omErQluxV1gK&#10;aSjSqRT2ELDQlgDFRwEW2kkJ/shIDevxbrnlwSUfyQue4eCSMr4XcjYMxdXqlmcVVVQVYdnZTzDl&#10;yFAGIEOMspaJJoMx69hoxCV2TkiUmJiALVu28Gwu9QLqH+e//e1v+JTUd955G3v27EF2dmab75sm&#10;iVBf0T5jV6D4689//rPyYL1798ZPP/0EGxtrlKqK4vIL8nlVnxBwzczM0FmLyuud7LbjvLm2KVE9&#10;j1k96VA9dIyARbjGEbBQWBR7xQX5+anNHqekJBdR4Y5SNkjWVPRDobAQF41gK+kpnjwMIqZCoY8a&#10;UNQ7JyvKqOtdz7qFwKW6GKmLn0MqjRKZ3AvpRya3yEOvXWvEKc9VmH5yBCYcGGwcWCgkOjgU0w6N&#10;QEV1cYc9X/JjOXvWFKNGjcJf/3p3M0ARkz0++GAMH/2akZ52Xf1uAlyOGruCk5OTJtwZNWokqqqa&#10;57sDAgOUOdAELmfPnkVnLRJW1eCiE3F13c4CWMS4VA4sNIDM6bDixSK5xZ1AdKQLe8ObG+TQAPrY&#10;GDeuswhgaS7a6lLLxFQIXAhUjAFKXIwf4mP9kBB3GbnZVySv3J5GxVt61VbmKmFR/tTeyD7W8nyu&#10;gPgLmH5suFLW39KeemwYDtkvQdPVjpthFRsbYxBQ7rrrTxg2bBC2b9+G+Pgb9xQiZ8sWvXOpMVEI&#10;OkLAJXu8jRvWo6BAR/08vDw5rRIG3jSeoLMW11zsdqiqcLfq/FnUVbgya1HPDiIDbU/hc8uAJeiy&#10;FS9yM4TMRYWZDBDcNBkhXXWto5IFEtkfAhUKgXRs5SLXVeJifDmgSMDiz4ElOzMKmenRRo3Ae9at&#10;BC45iCdBl4VEhXPuR4XHdqPXrawuwKbz37Uo4Ko3ZZHsLx/q0OebmprCmMkfmxXSPfhgf1hbn2Ms&#10;PhcN9fWMRFTdUKKBHVOpLU5ZrKquwvr16/nwM3V2iACHjLo3MJAhO4bAoEAFXKhPISIirPPAxfc8&#10;A42dism2VmvRdjvzmhZZa5HMtCUTbe7E72mKIH9Lo+BCtpZxMZ4KuOiK4Zw0YRDpLEK4FcBCoEK9&#10;QgQoBCZik4VlQlwASoqSesr9b5NVXxCPxNmP8e7phKkPoLYw2eD1mpoacMJtEaYeH9YmYCExd86Z&#10;N+AZad7B4JJqtIDut7/7PY9AqMiOjnkSb6dNn8ZrYcgLm2pjqPq+uKToxsFFrJycbG7aS5qLPuIN&#10;HPg0Xn/9deUJE7iEhYd22odJtSbO9hJzsbESxXLbeIZIqmeRhsBLc4UOcHCRskNkoH1McuSXbSlb&#10;ApeszHgGEB5KOCTYCoVDpKkI8VakldXhT2z0JRVTCUBSQpBympIUgvTUSG7l0LNuA3DJiUTSzEeQ&#10;MakPUhY8j6t1hj9XtxBTzDMbhQltABbakw4NwbzjY5BfmNWhz7e6uhpTp03ljgX//Oc/W50EoAWf&#10;3/I+JCIWJiYHWn2sFl3/9Rd1Sy5atEhx+ze0//znP7GQKbfTPszgADvGRHZLdgqKT8t22Vlul2ZW&#10;s5s8RlWaJySFRGT4JKwpA1sAF6p9ibniztPNQmcRKWZdmtmjGbAQoMTHEksJ4IBCbIXOpySFIjkx&#10;FKXFKcjLSWaP2VPbcjusmigHpE0bgLzJvZFrNt/gdfILEzhQTDrcNmAResuW03MZ5ekkUKyvQ3R0&#10;NC+YIxO4n8f/hOeff56Xlfztb381qMuo95dfftkmcElt7xNLS0vjY0Koh0gf+UjQ3bJlM0PIzvll&#10;poPaw2V/M3AR4ZDEWvZqhpWJIWVi5IfwYpHAxaEZuJAZFgFIZLizAiy6dLM7B5Xm4q0P3wQkpLMk&#10;JQRypkI7OTGEAwsxlqKCFNTV9cwlul1Wsf1qFE4nq4b+qAizaXZ5XX0FDrrMZmAx1Gg9izFwOe+3&#10;s0tfCx0H1MCbkBDPU89r16xhoPMz/vvf//IMkjCDo2OegKhTwEWs2LhYTJ06pZnX5q9//Ru88MIL&#10;OHPmDC8r7shF/rmergc0tS1KwZycIZLmN+9XxqpKc4XkcMj9lAZcqPBNP3dINS4EJpHhLiprBF1W&#10;iACGBFsCE51oS4zFV9ZWJMZCgEI7JSkcqckRyM9NRGZ69xjx2bM65HBEzqHvUTD5XiQuegEN9ZX6&#10;F+Ok50pMPzG8zaCi6C2n34B3hHW3eJV0DGdkZCAsLAQHDhzAzz/9jK+//qpN4OJ5wwd8TDTGjRun&#10;iLrqjkpCvtb6ENr1WOyA9nIzUWpb7OW6FgIYJzu9DBEDGXcx9F01AkSYPlFTIoHHNT1VnMBFEmpd&#10;uYArwEUIt6IwTp0N0gm3pK0Ec7ZCdSwCWNJSIlFemomS4s4LGXtWF6/6amSufR35U/og/+RUbrGp&#10;XglZlzH9yAhuU9kecJnIrr/c/CMUlaXe0m9Ph4CLWDRO5Msvv9DY573835fbMkSpzYsYgZf7QWn+&#10;EBdydWX+oq5FKfNnmxfLiQwR11rOSAPJLp7l4EJ9QGgWFjXysIh8bYXWIrJD2nSz0Fj8FGAhbUXS&#10;V0IYoEQwYAnnIFOQl4i8nEQ0NnRdj0jP6txVnZ+GuAn9UTK7P8qDtBUdSVlBWHLmgzanndWb7C3X&#10;nB2H2rqOlxYo9KE0c1lZWYc2FBt4nNx2m3O3Zfn7++Kdd97hsdn/PvtfhzraUwcx6Sv2NpKTv5Il&#10;ksFF15x4EO5OhyTmwlnLKc0IELJQCAu246X6+mFRVVUpAxAv3iek1lrUVbcSayFQ8eeWDYKxCHAh&#10;UCFwIcaSnnqFh0QlRT0D5m+nVRlhhZxp/ZC/9r9oLEtX/l5akouNlmMx40Qr5f3G6luOD8U++2md&#10;0nJGP/Qff/IxT8q89tpr+PR/n2L8hPFYsXI5tm3disOHDuHYsWM4ffo0AgICEBkZyWva2quh8lR0&#10;SxW6N7qsra1x6PDBDr1PMuiWqnB36VzmbHarGhT384I5AhfqISLGIrEW7cAyMtUODbLhoKH/IRbk&#10;pSAzPZCHRBQeSSGSu6Y/SKSbibGQaEsAQ2AidBYCFbEz0q4gJyu2xxDqNlr0lck98BWaFvZDwfkF&#10;yt8b6ytx2HkGZp2m0v3B3LV/QjvBZcbJEbD029QpzzsrK0sZVNjSDDIqLaHWH7ruff+5D48++gie&#10;feYZDBo0CC+99BJOnDzeGrjEdji40AwUmkObk52FpKR4+F/25zSsw8Clupw3I9LgeGGr4CDXtqhN&#10;oHhtCx8ML4GLekbzpYvmfOh7eKg9YyXNB4YX5KcythGgNCNKAq63JjOkDoWExkKgIjGWSM2mDFFu&#10;TnLPwLPbaJFKl24yHnlLX0RVpjSB8Oq1q3AI3oF5psMw48hgTD3EQpyD7QMXPkLk8HCExXt2yvOm&#10;Ijp9bfR69vbtW1oDF95btK5NSM1CGypXr66uRGJSInx8fLhyvHHjRixbuoSnpj/99BM88sgjvMqP&#10;rBh+//vf4c477+Sp645a9Ovv7nKYgwsNkKcMkQAXtd4iDYpXT0c8rcwY4paVLCwKCrjAGMhF1Op1&#10;JhO4pKVclrNDHnrdzd5cxCXWIipuJWAJMQgstCvKMlFclN1zRN5mq6m+FlflcTBXrzYiKNESS84M&#10;wZwTQzCTgcv0w4M5uExph6BLzYwLTN9BZs6VTnnOSYmJvEVHOBgQO6HjlQBHv3KXGIyxIrszpqdb&#10;Bxe0YLlALdnLly/nHrhPP/00Hn/sMQwY0B//+Mff8cc//anVQhvRtk0vqOPWNc4k3F32awrn1MyF&#10;jKAEc5FCotOakIjEXG5ZecmCMRR/duBnNQOXjLRARcQVPixCZxHVtwQuQmfRD4XEpnAoKyMWDfV1&#10;6Fm37wqPN8daqzcw/+RgzD7GAOb4YMw8KoHL1EOD25EpGoy15t+iqrq0U55nHG9clECECuaioiL5&#10;jz8VyJqanlKOaapp+errr3gW+IsvvsB7772Lu+66SwEdKr5raQk/l/nGrnD69Kkbpk9/+MPvERPT&#10;sShMFbBe7iZ6Wss+VUh0iLEWKRwiMVdX2yLNcRa2leQNk5Tgg8ICbZ9PXm4yD4ukpkR3PXDxVcKh&#10;5MRguY4lzCCw0M7PTUB2Zo9H7u28ohJsGbAMxyLGWhaeGox5JxiwHJHYy4wjErhMMmmjmHtiKE67&#10;b+40/7DLl/0UpwMaM6JeIaHBiiEctfoUFupGq1BIT9654rhuzaRbONEZ9dClO9Af7UiUikIeYi99&#10;+/bFG6PfwKRJEw3OmKUnOn/+fN7P0JErKT6IsZFDkiGUrWFwkTxbjqnmOZvy0SAUEvldOsfBhewU&#10;EuK8mplFCeaiX4UraloI3KTq22AOLMa0FqpvqarIZmFRIXrW7beohSM47iw2XngLK86xcIaByoKT&#10;0p7PAUYClykHpRCpLcVzc8+Mgr3/3k57znZ2dgq4vKBXZXvO4hy7TAKXBx58AGUqzybyzSaJg7tP&#10;/vH/4Ofvd2PgQr4OP/zwPTeIIgd/C0sLBAYFICkpEQUFBdx4hpapqalCmdT2l2Ty2xmLqlz9fE7w&#10;AjpelWuv8m1RDKGkFLToI/KWB8VL4CKPBvE7bxBcCgvS2GMEaYy0qSJXAhZ/uQJX1LSEMZYTZZC1&#10;ZGXESOX+tT3l/rfjis/0xHa797Dm/GAsPzsYi0/rwIX2rCMUGjE2coixF3nec8sAw2536n0kJod0&#10;2nM+ePCgAi6DBw3SXEYaqrjs0Uce0YyOzUhPV8CF2n4SEltl49z9f8yNPNl169Y189alIrrjx493&#10;2htEoq6n2zHGUPZzrcVRkyk6yEFFl4LW1bdII1hlcPGz4taVBC4UBumDS252OAcXXepZZIikuhbB&#10;WghgjIVExYUpPSHR7bgagZgkC5i4fYB1DFhWmUt72VkVc2F7Dmkvx4i1DMGMNjQtTjk8lF3/bdQ3&#10;dN7M8A0bNii6yquvvqq5bOnSpcplzz//nOaylORk5Tjv168fSkpadcdbfkND0X5mjEZfYSbrPFub&#10;zu+JIGHWw9VEYS4aUyg5JOIpaCHmCtaiGmxGVgqGmEtRYQZys8Jl1qIDF9EzJFhLarJx1iKloJOR&#10;n5vaczDeRqup6Sr8rphgl+NwbLQZjHWWg7GGhUQrGbgsPTOYay4LT0qbgIXE3RmHpbBoaitp6SlH&#10;h+GgyxwWbnWeidjnn3+uHKs//vSj5rKxY8cqlw0a9JrmspCQYIXV0IyyurpWAfD6Ji5S7813341r&#10;prH8/e9/g4eHa5d8yKRxeLkfkjJF9jJzoV4ixSNX0lu8ZOYiDZA/y8FFDIwnrxYyhEpP0wrOpLkQ&#10;c1G79UthkX+zuhZRhau/qQO6mIFLdVVZzxF5m6yG+gZ4ROzEbtch2G4/GOutJHBZbykxlxVmg7HE&#10;dDAWyeERCbuzjkraC9W80G4pNJpxajg8w8916mtQg8vyFcuNgos+q/G55K0wF5q+2AbFmc+Kvqc9&#10;T66kpAQffvhBs/w3dUZ7enp22QddV1POgILYyyG5vmW/LOYe5v1EBDBSCvqMkoLmIRExl0uWMrjY&#10;ICLMmfcRqVPFpaV5yEgLYcBziTMWUdci0s+iCldd4t88BR3HACoeDQ09KejbYdVV58Ezah0OuA3B&#10;bqfB2HRhMDael8CF9mrGXlabS+Ci1l44ezkqZY+mHR5ilL1Qc+PM46MRnnipU18HGW+LdPKePbs1&#10;l7377jvK8UzpZ/Wi5I4AF/2Qycga/f9WrFhB/UVtCvJoDCTNNdFnLDQ8ifoQunRdkyYBeLkf5m5z&#10;grlQpoiHRCJT5HVGFxZ5mytirgCX8FCyr3RAvYrmUdqNgCSZhpYp4OKrCLmiaK6lkKi8NKNZirtn&#10;3YKLfc9Sc9xg5f8FjvsOxV4GLLscBmOH3WBssdExlzUWOt1FgAuFSHOPS+yFxF3SXSYbEXapWXGb&#10;9RQ01neur/Krr/xXOW5pCoB6hYWF4jwDEYtz5oiMDNNctm37NkWPefnll9vyUPcIcAlr7ZqhoSGa&#10;PLfYZBrTEW7h7f7Mr13j4Y23xxE9E+7DcvHcCY3FgrfMXAhYiLkIR38CFzKEalTZQlDYR7UsBC6i&#10;tkWqbwmQzZ9CWxRyaVeWZzFwSe85OG/lRcJtykGYBQzHQc/BHFgEuGyzZeBirWUvpLtQ1oiHRqdU&#10;WSM5NKKsEbGXydRvpNfQOPXocJi77OlknLyGXbt2YOq0Kfj0008RHNR2QmBiYoIBAwZw06iRI0e2&#10;dmzWEq5wcGlpAgAtZydHA4ZQv8bXX3/dYg1LeUUZZzuurq48T97RKy87loGJiRISEXPR98lVMkVU&#10;9s+HyUusRQw5CwtxZADigYqyIhW41CvgIpoUKVMkMZcgniWi+dLGQqKMtCiegi7vqW+5ZVdpeTrC&#10;Y9fijP8wHPMajCPug7HfWQKXPU4SuNCm8GithQQuxFwIYJadkcCFal1I2J11bAgDmCEKwBBzmaQp&#10;+R+CuabD4RNu3qWvsT1uBfX19SgqKuKNj/n5+a3db5gCLmihBSAsNJT74uozlscff5z7t1BLtqur&#10;E46fOA52X/jf//7Hke2VV17BY48/xoelUWra2vpCh785ZLzk43lcNU1R6ikSXrlczJXDIir5p34i&#10;obcE+FtzcCGP3JQkXz7qQywaqUDgQkPiRQpaApdADipSfUu4UdaSnRnLQ6aeRsVbcLGoJDrNBlYB&#10;7+NC5FAcZYzlGNuHGbgcdNWxl92MvWxl4LLZWhJ218rsZQVjLivNtLoLCbvUyDhTrtbVF3bJ82WV&#10;2Reo6sDhZ4ZWZWUlwsLD0djJ30siK2pw+czYFd3c3Ay2ZFO1LoGGaM8W21gbgGkrjU7Xs8h4KdDf&#10;hgHMMT2/XIm9XPTU2ixcksGFF9AxcCFgofAoMd4bKclhGkRPTiSGEsg7oIW1ggQuQSq/ligj4BLD&#10;bRYovOpZt84qKonH5bi1MPcfBcvgITh7aTBOeTPW4iGByyEGLnscdaHRTnsJXIi9KKGRmZQ1UoML&#10;6S60ibnwXiM93WX6iaE45rKs018ftfNQOnnY8GG8qn779u2Ii4vljKSD13I1uAw0di2aBa2fGWpt&#10;HIEAHBKABOjQjKPOWNGR3rh86ZSu7F9mLvrgohTPycyFhqsJcEmK90FykrYqsqQoG1kZYapJibpG&#10;RUOeLfqVucRcesDl1lj1ddVIzTGHc9gnsIschnOXh+AMA5bTDFhOsJDoxMXBOM5OD7iw0MhFZi6O&#10;Uli0XWYvxFzWylkjApelplIh3UKZucw+NljulJYqdpWwiIHM9GMjEJnk1emvU51qFu05f/zj/3Hj&#10;KMoibdu2lY9izs6+4XEmn6nB5Q5j16KOyX/92/goEWrXfvDBB3l6ajhDxPfeew9fffUVV5cpFPLx&#10;8caVqCju8dIZK4OFM77eJ3kXtDKfyFXycaHQSN1X5OsjZYv8VIKuJOo6ISrCDdXV5cr9lpXkcXCh&#10;sIhYiwAXKRUd0mKzYl4ONSvG39DEup7VBavhGvKzvREcOwM+qe/gQvBQWF4eBjO/ITC9NAimPhJz&#10;IYA56iHpLgQwxF72MYDZSaGRjSTsitBo1Tmt7iKyRtQlTdoLdUpPFTYMJOqyMIksLSvL8zv1pV67&#10;2oT77/+PUTKgA5zfo0+fPnjmmWfwzbhvYGlpwQkGlaC0Yw1UwEXOGBl0jiYh54svxuKhhx7CN998&#10;gyVLFuPw4YOwYg9KTnPBIcHIy8trS8Ve53w/Gmpld//DclgkDZmXmMtpbdMiF3QteIWubkSrPTfg&#10;jo5yR2WF7g0sLc5VmAtt/bCINBdjqeiK0kyUlRb0HLzdeFUWxCEifit849+Ga8woWAcNx/mAYbD0&#10;HwYLv6E45z9UYS8nL8q6CwMYE5m5cHCx12WNNpzX1bvw0EgvJT2bi7qMuRwawtmLyBjNOD0CF3z2&#10;dPrrvcrAZdrUKby69t+Mqei37LRsm/Jb3kFN9W27drVp3Mkd+uDiaBz1rqLpOs18qfkpMDAAa9as&#10;ZqeBnfKmRYS6yrqLbh60pmmRKnTZ9vWx4CERsRfBXKShZ/Ys9LnIWFBMM3ARZf+SOZSULRLjQowx&#10;FwKX8rIecOluq4n9AJKuEpO4H36RY+GZMBqOYSNhF/I6bINfZ+AyHFYMYCwYsJz1lUIj2iIs4rqL&#10;m07UJXDZYS+xFwEu1ArAq3VlcJl/QtdrRB3SkgWDtCcwgFl4+j2k5YR03XvQ1IjMzAze+7dy5Uq8&#10;9/57LWql+vvjjz5q8f6JpAhMUcCFUfhtHXGgiyluNBjttUGvoX//forL1arVqzrlDcvOikeQ/1me&#10;NVLmQbuqrS2lLRXQWTZjLrTjY72QEH9Zuc/ysnzkZkfIDv9+ivOclIoONeo6JwroephLd0IVoKAo&#10;HLHpm3Ep/kv4JH4Mt+hRcA4bBcfQkbDn4MIYRCADFxYWEcgIYDnrKzEXAhgKjUxcWWikl5LefEES&#10;dUU7AE9Jy60AC0/pRF217jL14GBMOz4Ma8y/ualvTWFhgTKYnpwNPv30YwweMtggsyENlUTgVsDF&#10;sRm4sL9Pb+8To0FJQUEBOHL0MKNMH+Kll17kvi7GBN+PPvqQ+4x29KqpqcSli2SrcEw7bF7FXCgV&#10;Lcr/qcYlkKei7RTdJTHeh4OHWFS2n5YSytPRVEgn2IuYoNgScyFwKS3JR8+6uaumpgClBeyHIWUb&#10;Lif+gIDUL+Ad9z+4Rb7LgGU0nBhrcWIAY8dYi13wSA4qPDQi3UXFXEh3obCIska0eb2Lo6S9KKLu&#10;BW0rAIELNTKqM0bqWhfSXGadfB3+sbY39T06evQot6OVjk+JlRC7CQ4OxoUL57Fw0UL85S9/Vqap&#10;Rl+JavH+iKQYApfRLaARyssrkJqawqcozpw1E2+/8zZ3qxKZobZkkO677z7FA6ajV0JsAPx9TsFN&#10;VOhSrYvaboH75p6TKnR9SdCVUtEELMRcaLpiUoI/amsqldecxEv8g1lopOstomwR7Zaqc3uYy81b&#10;9XX1qC1LRlqGGcJTFyIiawJC0r+Hb/w38Iz6DB5RH8E96gO4RrzHWMvrHFw4wISMhHXgCA4wBC4W&#10;suYiNrEXCouOyLrLAbfXsM91mKS72EgZo3UWsrBrIde6mErZIgEwBCwEMFSlO/3YUHa9L1FX3/WN&#10;rVT4amlhwQkBeejqTLe3NbsuGe6TKRz3cfnrX5GX1+pQv+mGwMVoAyPNTv7xxx94ZojQq7W4TF37&#10;8vDDD+Pzzz/DnDlz4OTo1GlvGIGCn/dZxl4ka0sPPRc6xXJBBhjOXi7b8E2Dz2ggfUqSH7IyY5X7&#10;lCwVgnmti5ioqEtHh7QCLj3MpSsWEeHGulpUV+Ygr9ibhT57GajMRFT2FISmT8HlhAnwjfsBF2O+&#10;gFf052x/xpjL+wxc3uEhEQGLc/gbLDQayRkMMRfSXc75DeVZIwEstI97Stmio95DcO7iJzjj8SV2&#10;OQ3BVptBmkZG6jMSbQD6TYwiLJrOQiKPiBPNBvJ15rpy5QpWrFzB23j0wx46Zm0MWKXY2Ngox/z7&#10;Y95ryyC1oc3ARRZ1U43dYsnixa0qytR7QD4Q3333HWM4poiICOeOdWJVMtZSVVXZaW9eaJAjAnxN&#10;VX4uxzTg4usj2Vte5i50FxRRVzq144PQCEhEWTQNYEtK0DUvipS0FBaF9jCXm7hq6nJRWZ2JtFxH&#10;pBYcx5XULUgtW4sr2YsRkjoLgUlT4R8/AZfZvhT7HbxjvoZn9KfwvPIZXCPfY+DytsJcBLhwzUUO&#10;i4i5UCqawMVUBhjSXE4zwLEMGIPgcFOcdPwfdju/xsMikY5ep2pipHoXkY4mYXfucdlXl7GXRaZv&#10;Ij6ta4Rc8rCmY/Lvf/+70TT03X+9m1fb66+NGzco1129qmXNVG6AvsMguLQ0w+jkyZN8wLwovvkb&#10;DUtiYQ5RKxOTfdybk1RoYysxIQGPPfYYTA6adNqbSLUlvhdPMlA5qjQvenuq+4uoQleqcyH2IvQW&#10;Co9oABpNWExK8GWgIrGO6uoKxlT8ZesFbwVciLmQBtPSKJGevqKOX7W15cgv9UdemTPicvYho+wI&#10;Uor2IT5/E6KyViE0eTFCUxYjKGkmAhKnctZyOWEiBxnvmK8YsHzKmMtYuEeOYexljKK5OLLtwFiM&#10;TdAIWLMtZYzkehcfCVxOs9OzAUNg5j8G2bl+DJBmw8RzCA+LtttJ4LJWDosEuKgbGMVUAAKX2SeH&#10;4LDrTDQ1do0dx48//mjEPP8PCoP505//hPDwsGa3HT16tKK3EAa0Ai6eajzRgAta8NPNyEjH2LGf&#10;Y968ebxDMjkpEfVtHJcRHx+LRx55mD/Jr776stPeRPJkCfC9gEteJ7mHLjeLkkMjPlLESxJ0/ZT+&#10;ogsKwIQESd3R2ZkhyMuRbC8rK0tlzcVH7jHyV9zopB6jMCPMJbMnLLqORS0vNBurrq6ahbnVKK/K&#10;RHFlILLyfZCZ5434rGPIqjiO7MqjiMvei5hM2rsRmbYeYakrOLCEpixi4MKYS+I0Di4BiZPgx8Ii&#10;75gv4XWFNJePOci4R37AgOUNDi4ELJQtopS0YC/nVJoLgYtFEGM0gV8huygRF6N246Tf0GYd0pv0&#10;0tE8LDLVC4sYwMw7+Toy8iK75D2tqanh2R91xqd///5YunQxPDzc8eijj+qc6X78QTPA0MrSUhmg&#10;9u9//wtZWZmtPdzylsBlQEe/uOjoKDzy8EPKC7jzzr8gOTm5095MYhXBAeekehc3VSEdd6I7w5sX&#10;xWgR0bwodmiwE2Mn3txFjtLq9CVPSQ5RQiMxdF7y0A2Shd2IHubS7h+BRlRVFqK0Mp7tWBSVXUFB&#10;YSKS07yQlu2B5AxnxCfbs7DBGsVVHsgtv8C2FVJyzyIm9ThiMiRQIXCJTNvI9gZEpK1BWMpSBi7L&#10;GLBMR0DCZM5aLicwcIn/kTMXryv/Y8AibbeId+HCQiPBXkTWiDOXy9qMkU3EMDhHTEdFTRWSczxx&#10;xOd17HPWNTCK7ugNVrqMEYVEVKW7xFQdFg3GPFPGdqynMyBt6pL3OiIiggMKhT8EJFu3bdWIsm/K&#10;zISHSL/+NV599RU+6HDBgvn4g0pfHTFiRFsebqhRcGlNd2nvunjxIvr169ssHV1W1nkKeXl5EQOS&#10;E3zrF9JJo0XkuUVyxkgLLo48NKJZRfXyJL2c7ETkZEVwm0tptIg/BxbJkkHSXvQrdXvABfzgqW8o&#10;RkVVDkrLMpBV6IqsYhukFVgjKdscuSW2yCw5h9xSO+SUnWeMwB7p+ReQke+IjFxX9svugtRsR8Sn&#10;n2X7NOIyTrJ9CrEZh2XGsoefRmfskMFlLQOXZQhJWciYywwOMKS3SMzlR/jEfo2LLCQigCHWQqKu&#10;GlwcQkdx1kJb0lwkcLGLHA63qBmobahmQJgIi8tv44iXlI4mYKEWAAqLNgtvFwtpE7iQqLtQDomk&#10;7uhBWGL+FiITvLrsc/Dx9sLTTz/FXf/Vc4jEOnv2rOKNayzjS+BkY9NyylxfbzEILh01O9rd3R29&#10;evXSCEfffP0lGhrqO/0NvRLhhUA/M6VS11vl60Izon1lk2619YIAF9rxMd7Iz0vh90XZo9zsSA4u&#10;oolR6pLWGUfRfCI1wPwiwaWJ5nhXoKIyhYHEeSTlmCIxfytis7chLmcHMsqOsX0YmeWkkxzg4BCX&#10;cQIJGeeQmGGF+IwzSEpjzDGd3TbNHonp1hxUEtIt2PWOs/NnGLAc5OdjMvcp4HIlfSsHFwKWsJTl&#10;CEkmcJnNwGUG/LnmMoEByzhcivsOF2PGwjPqE3hc+YSBy3sMUIYrrIUEXaVK9/JwLugSsNiHTEFl&#10;bQkaGutwIehznGEhE1kvELhQEZ2odRGudJoqXTNdER3tRWYslLL/mcV+XWfFUVxcxBi4cfmCMsE0&#10;OshQ9kjoqwsXLmTHbUNr4OKpjyXNwAUt2C+0dZEmI2aciP39d9/yebpdsejA9qe0tCe50Z2Q2csZ&#10;zaxoqUPaglfpioyR1GfkhJREX85KaJWW5DLgID9dH24aJdW7CAuGIIMD6H8JqehG9oW9WpaLwuJA&#10;ZObbIivpKEITFiE4eSaSS1YhNm8xwlOX4ErGBlzJ3MROt8qAsIeHNHHppxhgmHIAic8w5ecT0q34&#10;3+k0PuMsA5jz/DQuQ2IusZmHOcBEZ+5S7utKxnaJtaQyYOFi7iwEJ81hoCLCIhJ0f2YA8w28ov8n&#10;6y4fwSX8bbiy0EgdFlFIRKloYi/2USPgHD4VFbVSv1lA3CacCx7Oa11o8xYABjC77KU2gC1ynYvI&#10;FqmZCweX0+xvjLVk5IV0y8+T+gTfeustXvciZkRTAmbbtm1tvYvlbQGXu28UWGggmj61cnF27tI3&#10;i7MXf3O53kU7AUDoLpL1glWz0CguxosLtyQQU09VzJVL7P9+msmLxFxEaCTmRSvgUnJ7VujWsgOt&#10;pDQEWWnnEBw3D2ExMxGYNA7RBTMQkTMNIWmTEZzCdvI8doDPRWjKUgYwKxCVvomzCx247GEAsZMB&#10;hQkPdeLTzTlzIZDhjIWd56wm/QK7zhGZtRyWw6KDit5yJX0b11oIXOixwlJXsseez8ElOHkuAhIm&#10;cXC5FPstYy7f8hoXAhf3qA85c3EJf1MBF3u5iM42ZDhcY19HRPwKrrnRisk0h1XYMKW/SN0CQOCy&#10;w04LLmvlOpdlqgrdZeeG4LTH8i79vIqLi9vtABkTE4OgoCAEBgQYDKNaWENbBZe2euoaWkuWLOEG&#10;UobitgkTJnTpG1tRXsRDIh+v03xutLfGOOqsnDWykFPSNs1Co6SES7z5kGpeEqh5McFfARcx0lUC&#10;mAC5UzpMyR5J4JJ366PJVaCqMhdFJYG4kroNvtE/ITjja/gnf45LiR+z03GMEXzJmcFl+UCmkIR2&#10;SPICGVxWIipjCxdedeCyiwHFYR7iEMgQeMRx5mLO9jkGLubyeSt+ndiMY+z0CNvH+G3VIEXAIukt&#10;y+U09ByeiqbnQqKub9z3HFyIuZDmIgHL+zwdLbUAiArd1+EYzthKFGkim3CtRqokj0k/AsvAt3DW&#10;f4jSGU0h0T5577LX2S7ogwttSkUvNB2MJadHICkjvEs/vkOHTPDAA/fzBsX4+LhOexx2jJRCT28x&#10;Ci7X08Q4b95cDZiQJ8T999+v/J88X8rLy7v0zSUjqeDLFpL9gp6fLmkvknGUtqCO0tGcvUR7ISNV&#10;wtjclMtITwtVDaO/JPvq6jxedCZSISgtTr2lwYVmcuUV+SI+0wReUV/AI/pN+Ca/DY+Y0TyUoAOT&#10;Mi4Xo7+Ad/SXXNMQ4ELhSGDSDM4eJDaxnKeJKV2sBgViHrEZhzgbics4yhmKJNoe5yBCLIbYCrGY&#10;2EwTfll05g7l9rGZ+xCRupaxos2cHZHmEiqHRboal0lcd6Hnx1PR0RQSfQhXEnM5axmlbOfIkbAP&#10;fRcxqZa41igVUYYl7YUTYzEWAUMU1kJ6y0E3WdB1bM5c1svgQl3RS+UK3SXnhsLCe4XGBL4r1qhR&#10;oxS/a6qu//qrr2B94QL3dulgcDlvCEcMggvaOeJ19uyZGqW51733IiY6GgcOmChKNBXs2NradOmb&#10;W1FezEHE21Nr1k3neWjkI7UCXPY9rzAXAhkqqgsPdWZA4YviwnSUluYgR5nA6KMCGT95UJrEYsTI&#10;kbKS9FsSXCqri5CSao3LV1bCNZqBSQIddK/DJWIUr2alX3zn8NGSKBr1Ea8X8YkZx9mBYC/+8eNl&#10;5jKPswgOMOzAj8rYysBgtRLSiFMKc2Iz9kuaCgOV2MyDMpM5xUOj2MxD/FQNLNHstlHpW6RwK30j&#10;T0GTkBucNI+zFQqJCFToufDSfwaCUqboM148J5X/vytV6IaPgm/Km/CInIjk3MvSrC+2o1NdcC5g&#10;OHel413RXrq+Iu7p4iiBy06ZuahT0aJxkYBlMQOZDZbvoqCLx8zY2doa7Gym4/CZgQOxefMmpKal&#10;dtTDTW8PuLRJd7l27SpmzZrOkPFXmkltBCy0UlKSNQPqJ0+e1OUHDLGX0EArrr14e6hsL1WG3STs&#10;UkGdaGSkPiPasdGeSE64zD1xU5MDOLiI0EiAizTPKJADDIVHdL6kKIWxl1sHXMrL0xCddgb2IV/A&#10;Jnw4nKJeh1XAUNgGvc4b+pxVv/Au4W+xg/MDdjB+yJkAHbQUdvjGfSezlwk8DUzZmpDkRTxc4cyC&#10;7QjGXihEis3arwKKXZzBSCnmPRxYJODZrcd0dIznSsY2zoR48ZzMjuixgnlINouDihBzL1GmKPY7&#10;3ldEgEigQuDCX0vUSHjFvIGguKkoK5N7yq7ROBFbmPu/ycBFV0R3XAYX8nPhIZGTDlw2y2ZRAlyE&#10;mLvUdBBWnH8d7iH7u/wzjYqKwqRJk/hcZzFvSH/369+PDz+j6RxkCncDa2CbwaUtugt1N3///XcK&#10;Y6FTGhVJNgxiUZprtKpIh1ywqlUVgF2xSFi97HsOvmTJ4KnPXsxkcLFkodF5uZFRCo2kTeKuNwuR&#10;KA3txdPRaoCRxo74qorrAvn5osKEWyIVXV6RhJCETQxE3odl8FBYBQ/hKViq87jAfrVJ4CQtwiFU&#10;ZFTekOpDwt9h7OVTXjPiRewl9hsOLgGJIkMjhSRBSXPZQT9fFxoxphHF92ZVOnmPDCRCS9lnBFR0&#10;16XbS6xlA8JTVvDHIJ2Fi7iJU5THF3oLzxIxcCG9RSr9/wDuV0bhUvyHSEo9hIYquVP/KjEWZ1wI&#10;ehc2ocOU3iI1cyHNRZhFURqaQiKyW9iotlyQ09DLzlHY9AUD75vXZ1ZcXMiTLEOHDjXqPkfgQxa1&#10;hw8fbrdZN+ktxjDEKLighXEjlPMmIBHAQjHdjBkzDF73yJEjCnJSiESWDV29Yq/4MvAw4566FzU1&#10;L+fktLQEMIFyzYtaf6FNaWgClogwV0RFeLLtoQIYH7m4zk+ZJZ2bHY38vNR2zYXpynWttgbh8Ydh&#10;GfAmzIOG4ozfIG6KRAeSABeqUuXZk+DXeSZFMBfHsNf5QUqpXAqPCGAIXCT28oNccj+Zay7EIig0&#10;CknRMZjItHUMGDbysEYXIu1pZeuuQ6BCGSK6LwqFSDCmxyKmROGY6CeSKnN/4pW5IiTyYM/XPeod&#10;Fga9A5fQz1CU7Qcx8526q2NSzdh78pYMLIO4+z/1FAmbS2ItlCkS1bkELDtUzEUzAYABzBrLd9h9&#10;enaLz5yOWS8vT17ib6iBUdS09OnTG4sXL4a/v1+b7pfq4q4HXIy2AhAjeevtNzXIR5YKZ8zOwNpG&#10;MuUODgpCSEgInF2c8c9//lO57tdff9X1b2x9HQ9zAnzNlPnRIi0tDKR4v5GvFWcu1CEtaS/2SvYo&#10;PNSVbRcOMNFRXozBeCn6C4VHUue0BDCUlqYQifx9u9OqY+9DZm4IXIOX4KTPMJzwkTp96eARv9JU&#10;lWqpYi/UzCcBzOtKL45bxHtcuyCQoYOWtBcSTC+phF3/hPHsgJ/KD3yqPyE9JDRlCa+gJYAh/YXS&#10;01RhG8vZyl4VkOh2rFyFS2wlUk5ph6euYrdfI1Xk8rT3HI2QS+BGwEKAR1YLpLnQc7wYT6zlLUQk&#10;70ZJearuAGHf59j083CMHAXb0OEw99PZXNL7cuKibnaRiavOQ3eXbNC91bq5zeXyc0Nhdml5G+a1&#10;d/2i9htyiiRzN2NshnqKPv74Y1RXtxppjG43uNBmIOJv7B5PnTrJmMuvm1X1qb1c6DxNalSnpymL&#10;RGlpmg7g7uGOuLgYPuGws1d2VgJjJ2flojrRbyQ71HH2IqWmL8sudTr9xY7PkpYAxoW3B0SGu3H2&#10;QiCjZjBSg+MlpKWEcQYj6iS6w6opy4VT4AIccBuJQxeHwMRNcrOng4YoPx1EZ+WDiYCF/EwkZ7bh&#10;nLk4qorNaEvaxRgFXHxivlbCELXmQQc81b0EsrBF0kck/UViMqsZC1knhzibuP4SnbGT7xhZtBX6&#10;CqWbw9NWc2Ch+6F6lhC+F/BQiMBFyRDF/8yBjhgVZbVIG/JLYs+RnWbmOmoO+GsNVxm72A6PuDdY&#10;OCRV5hK4EHPRD4noPRPu/yToCv9calhU7BZoIL3lIGywfAPFpSndD1lUKz8/D4cOHdJU0qs3TfFo&#10;aYKF2i+33eDCbj/e2B0XFRbyUQWiKaqtBr9q/xdSrv/v/+7A6VMnO/2NpA5uygoRexFFdbqZRmLk&#10;iMrrRVVYpwYYYi4SyLgx9qIDGDHylYTepASpwK67gEtqdhj7FZ2AIxeHMnCRfnkppSqc1ejgIStH&#10;wV7o4KLeGtFrw20gQ3SubWSy5BbxPu/RIUc3AhgvnpoeywFGqjGRxF3K3lC4QkV11KlM+ks4aTCM&#10;dRBQEMBQaEP6idBRRHqZAIX+z4GF/T9cBiUp5TxbyhDJOgsxJREOkf5DbIXAxS/pM4RlfY+oxDWo&#10;KtY72GuqEJ24Ge4ELIHDZGChYWhDNA50QszlxXMuuqFoW2WLS9ENzUeLmDNgsRsF9zCTbvHZUyHd&#10;1i1bsGzZEsydNwdffvUlN+Wm0SHkJElTPeg4NMRcvL0vtnjfDHjW3Qi43M3uwCi397/sx8WiadOn&#10;8XlFH4wZg0GDBrEnPpAbR1GmSLCZloDm5Zdf7pI3OjsrkYGLuTTTSD3q1UtmL5Salit3DXVMixBJ&#10;AhhX3uBIDIZCJIm9SP1HNK2RwKahvg43eyVneGKH3RjscRvKMxtCjKQ6DarXoLCINoGLOKDOyQcZ&#10;HWwELrYyuDiG6tiLc/ibPDxyj/qIZ2G4yxsDGKka9jsWlvygsBcpVJnG9RcOMAxYiM0QUEg9Qcsk&#10;VsPZDAt50lbzzVkKB6LlssaygIdWHKzY7YkVSaHQJAVYKAVNIdrl5O/gnzIWfrGTUZTj1mx6BZUp&#10;RF5ZjosJEmNR21sSuJ6R5xYJY+6DbtqQSAxFUw+j50PRzg/BcY9JaKiruumfPS17O9vr+vF/7dXX&#10;2nL3A68bXNoypN7QojiNskbh4eGwt7fnhTunTp3A9h3bOBC9++673GqPPF769u2Dhx9+CLGxMZ3+&#10;RpPAGhfjj+AAC9nn5bRe1a40HUByqzuvMfAWxXW0ac6R0F8iw3UAIzQYOiUfmIL89Jv6xUrM8ccB&#10;p4+wzVGi7yRAUievcK4ngZI22TfSsPUzvnJ45DtEZi9SaHRBFnYJYJzDRWg0UmIwpL0wBiNljj7j&#10;ICOFSD+obA8kgJFqYGZJ/T8MHMjciTQYCWSWyoVwSzgzIVAJTV7Ez/OME4VCPPu0QGYrolBuglKN&#10;S+zFP/FHhOeMg2/sFMSlm6Oiunmmpqg4hjGb+XCPf4P3ExGA0uuURoroQPaUKiTig+hFSOSsq2+h&#10;LJEi5lI62no4UnIC0R0WhTT0o99WQCEpgxgLCb7Hjh9r7b5jW8OOVsEFLRh33+gLb2psQFlZCRKT&#10;EjV2mJ25KEUcdPkC/H3O6hXWmfK6F6nvSIx8Pa9iLzYqgHFSaTCuHFwkgPHgYRHpL3k5kcjMiL1p&#10;X6yoZHuYuH/Gv/D0y0pFXnQw7NJjL4dk9kLaC3db85XqOujgElkjDjBsq0MjsaXCujflorqPObgI&#10;cVcn8E7SaTAccCZxBhPMC+1m8bCGTJ5COJtZKvcliVL+Wfx8IGc+s+QWg1mqlLOunuVy8tfwY6wp&#10;OfsYSssM6B00YiTnIrypwjhuNE+xn1eARTKIMlMJucKUW39eEYVEBNT0fgqtZT3pLheGIjTeqlsA&#10;Cy0aJ/z+mPebgQiFQwQ63347DvNYqLR2zRps2rQJu3bvgoenB+Li2tQqMP+GwUVmL7nd5h3riF90&#10;MpS6fE6yY1DVvUhmUuek4joxJYC71dkoACP6jwhoqINaYjHOHGQIXKgOhlhMWkowMtKi0NgFFhP6&#10;Kzk7gh0AH2KDbANAJekEMETjaYuDhFKqQnshXYEOJlE0RgeZxWXpYBOu+JQ5Iv1FUzbPgIWHSLwl&#10;4FPu9CZc33xivuEaDGcxiTrzJmIeEsBMl9PHkzk7kbqZJ8kC8AyF5UjnZ8tVwBNlfUWU9zM2lPoT&#10;ovImICJ5JUpLotFQ27zMvrG+Fulp5vAIfw8esW/AVmYsYlaRuTwIzVQ1ToT75npK7xGFRHtUkxZ5&#10;P5Es5lLx3GYHFk55z8e1pu41wjc+Pp5LFGobBTLNj5YLXW9g3dNR4LLudgIXSqWHhbhwxzrJZ/eM&#10;YoUpWTJIc6XF0Ho6DdIIvFIFLwGLBDBOKqFXYjIULlFoVF3Vtf1UTQ01OO42Getsh/J6C9HrQtSd&#10;DggSICnLIcIjEigFeyF9QWgvlC2hjJHIGlkFDFf0FwqHdFW7I5XiOqkpUAIZzyufcFNsDjKMVVBq&#10;mMBBApkJulCJ6zFTGaOZoqSTaUtgMp7Xr6jDH10WaiKC08YjOm8qQuJmIbfIA3W1hsfWNFSWIDxp&#10;KS6nvw+niJGKQK2eUyQ0JsFaCGxF+vmgyBLJoCy0Fj5OhL2/Gy7Qe/o+0nPDb9r3edWqlTA1PWMw&#10;dUxAct+A/hr28sYbb6D2OkcwG/JuuW5wYff3yO0ELrQK8zMR4GfBgOSMpL/IdS/e3Gv3rBwinVPM&#10;vKXuaTsNg5FGwTrIOowTF3kpiyQAJjnRH3m5yV36ugJjTbHCcii3VyRwEYVdtCk04kO8VNqLifyr&#10;TAfRUTlzpJ7XYy4zmPMqcLGTC+vINV/KHr3Oi+p4/UvE+7y4jsCF15ZEf8HL7ylzw4vteCXvFE2o&#10;pAMP9d9EvcwEVUgl/S0iayoDFcZ6EucgN9+VgYfxqtLcTH/4hU+Gd9JoOIVLJtzEWmyCJL9cem0E&#10;oObyGBFlwqKXpLMclrWWfcK/xUE3I1rSWgZhu9NohMdb37TvMrXbULkHMZNXXvkvdu7ciaysLM11&#10;oqIiuL6pLhuhCvvrXOM6DFxk9hJ2uwFMUmIoIkKted+Remi9Yiolp6iJuZDIq2+LKQrtiMHowiQB&#10;Mq7ctoGK6bpq1dYWY4fNZ1hqNgRLTkv9LdREt04Oi4i+E3uhIV4iNFIDDP1Si9SrEDZN5apdIe6S&#10;RkFhkkOotueIAIZmAVFq2oWdEtBIbvufq5jMV0qvD/naNgcTw5vc+wOTGVNJ/5GBygxEZ65DbqEb&#10;aquNs8JrtbXIzLBkz4OFbDGyEXeINLrVSq7fodeiX9ciKnKPe+q6oEX6eY/cS0ThkJiwuIWFQ/ZB&#10;axl9uHnh0JQpU5qVefz1r3/FTz/9CA8PD+V6VKFLdWfq6840UllvbMnZ47s7FFxwHeNe27vCQkMx&#10;atRImJubd9HBWM3AxYUBxxneGkD1L0LklaYFSLOORP+RepiaOkQSUxvFBAECG26XGUvjSPy5sCZW&#10;VnYaohMDOuX1hMQ5Y9X5UVh4ahDvyCWzIqoWJYChNCmJj0TlidLTQSLK2OlXmX6laZPGQCAjiup4&#10;aprCI3/6hR/C9YkLKv1FHR6R9kK+tELkpQwSnZfaBD7nLIYK2kiTIaChU9JkKLtEYRN53dL2lU8D&#10;kn5CUMp4hOX8hMCY8biSugI5xRdZqNny1M7i0isIT1jMHosBS/Qb/DnSuFbBWMjGkrYIh0RdC4WE&#10;xFiOe+rK/QlY9qtrW2x06eetxP4cP0dhafZNAxayjf3uu2+N+iiRcRvNEjt29ChKSkp48at6yiIB&#10;0YEDB9oDLmfaihntAZd7Wqp5US+aX6Q+oFpbNCFgyuRJfBYSveAXX3yRHfhdUzpfVJjNwh/GVLxO&#10;cf1FgMsl0l+8zfisI+nUTAqPeB2MlV4djI2q2dFBDpWcuAaTkRaI4iL5y3cNMPPcivmn30JUikeH&#10;vxYb/y1YYTWUO82TSZEwLCKAWWcl0Xg6KOjgoNBol4Ne3YurFBpR6vWkqqhOV1inS03bBEmbmICj&#10;Mv9nJLdkoBCJuqepipcqZKmDmo/04OGSVGx3MfpLuav6Cy78enNbhM856NDo1YCU7+Ad/z2CYmYi&#10;N8caJUWRuFrXsjjeUFuHxJRDuJT0ITzjGKhEjFKNDhHO/sMVd3+RHTKVs2QcXNRjW4m1uOreo+2y&#10;IE7p5402ZMXwPQqKY9Adlp+fH2bOnMEN8Q13Qf8KDz30ICZOnMDnjakvo4Fozm13ihzd4eAid0qf&#10;b+lR4+JiMWfObJ4nd3J0bPVZ0uzpGTOm4e677272ZmzdurVLPpRrV68iPfUK75q+6H6c6y/aiQGS&#10;yOsjpgbI3ruCxUjgoq2H0WkxDty2gQy86XEIXILj7TDPbAQDmHcQm3Gpw15HU1MD9juNx+KzQyQz&#10;6NPSWAsCF+rQXWuh0142yuKuuqhun0hLywPX6ZdbXVhHBx8xGFFoRkKoOGDpVOgvCsjwPqQ3ZIuG&#10;97nQK4HNpzLISCHTRb7HctDxTfwMQWnfwD/pK4QnrURyjj8qyrN5t3LLP6dAaUESLkWvgm/SW3CJ&#10;lMEudBR/brRtRHYoQOvu32wetIf0HhxSl/qr5hPxcn/rQdjuMBLhyY64mYssT/RXXl4O11xeevkl&#10;zkqaF9BJ7Tn6x9vjjz/Gq3lbYS1h7cGLdoELu/+Bxr/cTfjkk4+VJztkyBCjruMpKSlYtGgR/v3v&#10;fxukcvfcc097jIE7ZMVE+SAsSHKtkxjMKQNpajOdBnPJQjdBQE+LEYBDodGVCDceJikVoteuwSXo&#10;AKafHI7ZJ1+Hnf821NXeeCVvRWURFp14E/NODeGO8wtVAEPCrhB3KTTaJFsE0IFClaZ0AAnbRhNV&#10;1a5+eETnRWsAb2yUa0QEg+E6TLiuRUAKkd7jndRCi3GPFDaTH8Ir5mP4xH+ES4kfstDne4SlLkBK&#10;zllUVqWjob6mTa+7rjQXUUmH4Br6MdxZCOQSoXt8MVyeh0IB1OU9nIdB6noWtYh7xENbjSuAhU63&#10;q4Bll+so+EafvqlNidTl/Mmnn/Au57y85t5BNGyeGoi//+EHgz/e+j2Bb7/1Zls8XT7rNHBpjb04&#10;OtgrXZZEzSwtLfRQNQ8bNmzgzYuGXuRdd92Jn3/+GUlJSV3+YVVVliLQzxJBsqm3bubRGZUGc1Zn&#10;8M3nTp/TaTHcD8a6GZMhFkOG34Xqal32pTzttgUzTIdjxolhOO66GFXVRTf0/HNyErDa4iPMPj5I&#10;N8ri1GAu7JL2svKszuOVttBe6NdYAIyGwcgHGgmcZ3y04GLpL2kVlnKBHbdmCJJYjEPoyGaFdrzR&#10;MZKFSpFvwP3KOyxs+QCBGZ/AJ+pTBMRPxJW07SgqC0RtXUWbX299TS2y8h3hH/UNLsaPlrSVcFF7&#10;M4qDHYGeEKAF4+LDzvxUwCJrLSRiH5czRMRYRKn/Ho2V5SBsdRoOx8ANDPwacDPXhQvnFQZCFrJ7&#10;9+01el0aQL9162YMHDhQGSqvX5lL99cKa6Fatzs6FVxaYi+N7Nf5nXfe1rjS8S8CQ8Tt27dzsyhD&#10;lIzEqJ9//gmhoTd37EJFWREC/a0YgJyEh8sxZRSsOkSSAEaa3Eh6jC5UkiwbDPUlJcZ7IylR+9rq&#10;G6pw2HUBphwdyljMMBxynY+i0szrfu6lZfmYf2I05p+S5hErACOzFwqNSNgl5kIhktBe9FPT++UD&#10;i369RXhEWxyM9ItPmw5KK0339DAlRKKDmkIjl3BJ6HW7Mgo+0WPgzpjLpZivERu/HhkF51BRGomm&#10;2qp2MYD6miqk5zJWmDwLPonvwS1mFLeqdJYHytvxMGiEMvdZdHaLjJe6Aplnh7x1Q+Y5a1Flhwho&#10;CVSE29wuVwamfnNuet8QGTo99tijWi8WBhpjxozhzv0tHZ9WVlb47LPPOJsRIdOTTz7Bzd9aWdPb&#10;ixXtBpfW2Iu7uxvvdBbsZfz4n/Hcc8+x87822Bn93nvvwtXVBd1l5eelwffiKa6/8LEkPIuk8uCV&#10;/WBoS+lqM1VHtVRwR1qMetD9lUgXXInyblatW11Tgh22EzH9xHBMPsLCmZMfITjO/brodg07SDdf&#10;+BqLz43AwrPD+ACuhWcGsRDpVSw+PYgbRqtT0yTubpK1FwIYOojEL/U+ubjuoKq47qgKYESBHfd+&#10;UQrQBsE2bBicrzDmwrZH7Jvc0Nsv5SP4x36P9OhTKMjxZ+CQ37qGYmA1VVchN/sS/K98j4sJb8Ez&#10;bpRm5pA9TzOLYfLDlapiIdyKZkyRchah0DFVsRy95gOipkUe1SrK/Hc602iR71FedfOL1efOnWO0&#10;GZG8k9auWcUzQy2ttLRUPq3j8ccfx8qVKzqctVw3uLTEXmh98cXYFmM8Cp1GjnydD8LubqupSZpT&#10;dPnSaRYaHWUAc5SzGJo7LUIkactFd+Ro52POa2IU20xfS4XNiHApIszJoPVlcVkW9jpOx/RTDGAO&#10;D8GMY8Nw1HkZ8gpT2/3cC4vTcSnCFsc9Z2Kvw3hss/wcW+w+wuoLI7Hq/FB2OgQrLV7DBkbvN1yQ&#10;9mZKrTJw2eUobbJk2OcqnR4kW0fye6Ffd+oQZtvs8iCYB0j7fOhQOESNgGfC27iU8hkcgr+Cd/Rk&#10;BCcuRFauE/KLglFZm8xYWun1fRgMhOoqiln444qA6KlwCmWAFTdaCX+obkUaHi+lxUWIdkHFVghU&#10;LOS5zy0BC9dZVFW4wh+X9Kkt9hQ6/Yj8kpvvzxIUFKhYJFAUQBKDfnaIZj4TG7Gzs20TC2qDteX0&#10;68GJ6wKX1orqggIDDQ5GI6YyfPhw2Nra3vQPqcXvNDmTRfsygDFlrOW4MtReN73RtNnmWgwfWWIu&#10;pa1l429p4P0FhIc6ICXJcHl4XlEqYw8/YQpjL5MODsFUFiotOfMBTL1WoaDo+vWnuspSJGQEISjO&#10;Bv7RZvAJPYjTtvOxx+5b7LL7BrvtxuKg85s44PQmA7jXccBxFPbaD8NBp2Hs/DAccRyBU56jcebi&#10;mzjv/xZsAmiQ2LfwjpmAi9ETEJV0AIkZlkjPc0JxRRgLFyo6ROQk68nKikykZlghOOYHeDOmQqDi&#10;EikARSrhJ6HWRi8EEvUrVoKxqFzlhMZCwCKKBfXtFJS0s8xYdrkMYYDzPrIK4nCzF4U1b7/9lnI8&#10;9WXAQk2Gp06d4r4s+scb6Ss//vgjT6Bc97FwnazlhsAFrYwfobhO/UIHDxnM34SWnK2606IZM9Es&#10;lPHzPikxGJejciZJCpcuKuGRLqN0SXa1uySDjAAaKsQLCbJhAOPE5ykbWuUV+TjkMo+FSMMw0YSB&#10;zKGhmHZ8OOadeBuOQYdR1UF0/Gp9E7uvSlRWFqO6IgdVFRl85xZHo6woFrk5QSjIC0FebjCq8iNR&#10;VZ6GqspMfp0a9hxqayrYl7wW1652vKDZWF+F7EIXRKdtl5z6o0bxJkNHXqcisROhqVCmikCFgETY&#10;JlBG6JysrUjFcYM1oCIqcI/K6eYj7roZROq0805ZwCWriuMXv2MA6t8tvpNU7CZG9RBbOXHiuHJZ&#10;bl4u3nrrTYMD5Skru3v3bs7Kr2NNv16MuG5waY29REZGaioBt2zZ1O5XVVJSzP0+CwpuzmjUuroa&#10;REdehI/nCXg4H2b7iAQwshYjhUrNWYwAmEsCXOQ+pehIJ6PshRZljI65rmTMZThnMBMPsH1wsMRk&#10;zo7BMcc1yEhPQn3dzTeh6qhVW1uFvJIkpKWegFfkF7iY+C7cYkfysarESih9bB2kZSeim1nMdRYV&#10;xBZyZ7PQg9RFgKdl4yfBVo64N69lEQIuaVC7nOk63zJWmdwt3qfMrEzcd98A5Xiiuc76BvCkX7bk&#10;/EgTAC77tx0ob4S13DC4oBX2QpRMoOj9D9yPvPy2zfJJTk7ilYRkKEXeE9QiPnbs5/D39+3yD5W6&#10;mglQ/C6egpvTIb5JhyGA8ZQBhliL2humOdhI2gz5yARdtm6xU7qx/irOuO3ALNJgGHvhAMP2pMOM&#10;yRwZipn738Y++2kIiXdHUUlmtzSAbnFRyFNVhJLCICQkmsEjcgILc95ngDIKduHSIHhruQJYAInI&#10;+FjJYGKlyv5YynqKuayvqIvizqjqczioeEpb+LPsc27eN8TFbechMHEZi9zC6G7ztn399deqko27&#10;EBUVqbl83bp1SiaWTglIaGaRoXKP2bNnITMzqy0PO/1G8OGGwKU19hIbG6sMRaMXvGbtmlZfjT9D&#10;VjVCq/ef/vRHXifT1asgP4MBBIU9Jzi4uBOLcTnKwyOespZBxovbN5i2uCPD7NmvdFSrj+lzxRwL&#10;Tr/LU9UCYGhPZgBDTGb68RFYfIqxGadlcAk7gARG3Wuqy7rE7Lw961rTNca0KlFaFoPkvFMIjV7O&#10;wryv4BTJwCTsdThEjOCO+8JSUzASK75l/SRAp6NYypW151Rgoq+rCNGWsxUvXUGgKOlXjwcRAq7w&#10;aNnuOIj97QPEp/t2m/fw4sWL+PNf/qKEPIsXL9JcnpaWhr59+yrHyWOPPcbbZyh6+PLLL5vVttD/&#10;21DXQv0399xUcEEr7IX6HQR76dW7F38jjC2aJf3ss88anCigfmM2bLwZAJMOXwYwPp7HGMAclgHm&#10;iA5kRKjkKtXHXHQ/rZddkrafjzk3AG+LeXdcuj+Wm36GGaeGsfBoiAZkuC5zkAHN8aGYc2YUZhx5&#10;HcvOfoq9jNVcDDdHYKIDA5xgNFEI1VUdu9fITb8R1TUpyCl1Zc//PAJil+Fi7DhY+I2EU8xoWEcw&#10;ZhIyjFsdWAZIdSfmqrBGcoQbolghWKg0FHM53OF6igwwonNbH1SoMI7AROPLItew8EpkVQUuibdU&#10;gbvXbRi77rfIyOs+jKW0tJSbaYvvP7H4/HytTPCNitX87ne/h4ODvebyHTt2KFoN7bffedto9bwK&#10;XLbdKDbcMLi0xl5IMxFzi4i90MAlY4sKfNRptT/96U/YvXsXzp+34qAjaB9lolxcnLv8g87PTeP1&#10;LwQwLg4HOMC4u6hAxkUKlzxcdTUynnKGSbQQSAV4Z/l9tWUVF+fgvP92TD0yvBmLEXvC/sGyCCxt&#10;KspbQP1LJ0dj47lx2GnzA3bb/4TTHkvgfukoO+gvI7soDrX15ahtKOen1fVl/FQNFGI3NdVzEbeq&#10;rgzVdey6jIkUV2QgqzAM6TlBuJJ6GH6JC1go8yMcgr6Dpe+7sL8yCufDGDAEDeZD18z8ByupYDO5&#10;3kRUynLXO/9hijmVKNTjHiu+uuI9Ag59LUUt2KpB5YjsT3NYpa0IxrJH1ldEv9A220HY6zGMhUzf&#10;Ibeo66vDW1peXl64t9e9uqp3C23V+3nGQNTu/TRsXn9NnTpFOXaoeI4iilaAhbSWu7sFuLAnMrQ1&#10;9kJVuKSbREREGL3eoUMHNSXJO3Zs1yA4GXvrGq0eb7XRqrMYDHVQX/I6DldHE77dWajk6nSQnTYH&#10;Gk/BatylYjzSa4IuWyIi1K3t6j0jHgExzlhr8Q0mc4AZbBBk9PfkQ4Mx88QQtodinukwLDo7HCss&#10;RmC5xXAsOT0cux2+ZeHANzjg/A1MXL5mB+NEWPuxsCVgFRwCFsPh8lI4BC6C5aU5OHdpPE5d/Iod&#10;vN/A7NL37Bf+HRy+OAxHvIbhlO9wnPAdhuOXhuI0A4QjXoPY5YO4dYEQUU1lAFBncEwN6CNCI5FC&#10;HcPXUfc6maqsEkRHt7CPoPOCpRxw1c14VhfIbbdjwOI+AnYBc1BWmdOtgIX69WjFxMbwAWXjxn2j&#10;/bHLy8UTTzyumwnWuzcyM7VV3uTnIsIiOqZWrFjeloce1xG40CHgIrOXo8aeKb3gy5ebq9TBwUFI&#10;Stb9UlBqTa1uq41uaJG7Fs1KEm/UsWPHbsqHnpeXBn+fMxxg3BioEIshcHFzPiSBjfNhmdXowiYS&#10;hcV5Ahp/HzPk5bav/iC/MBsmDnMx7+xoXnDXErBM2M9YDGMzU4nJUHHeEbYPD8acY4Mw98RgLDw9&#10;mHdQ0yZzqVWWQ7D+wjBssB2GzfbDsdVhKLY4DONmSFSdusd1CPa6DMF+tyEw8RiCg+5DlGZHIYwS&#10;QxA1I4fdpHBEEVLlyY4n5XJ7AgRhSHXWCHicMQRIMjuhTUVwYhqiCIFEepm3MLjqnp9ozhTFcTRz&#10;aBsDlt2uI2EfsBaN9d1ngB0tcgwYPfoN+PrqOuf1bUzo+BD1ZCQdbNumdRKorqnGs8/pZIZnBg5E&#10;TU1Na4Dm31GY0GHgAsnvpbStb1509BXulkVDmsQiTwoKhVoKoUgUFhRP9C7djFVVWYaYqIvwvXiC&#10;AckhhcVowIW2yDDJbMZDzjIROAUH2Le77udqQx0uxZhhreVYXgcz6aBxgCFwmSwDzDTGYghkZh0d&#10;zIGGPF+o94i6p6n3SJhLLTsrdVCvUfUhCYtMYfLNi8scpANVbdkgQg8BMofkA51CE8EsCABOeOks&#10;HY566sKZ03r7lN5WbiMzFGEPwQVbD52Rtgh/1MKtGli4WZbzEGy1G4ZL0aZoamhEd1q5ubl44YUX&#10;+Hf8X//6p9H56mS54HPJhw+Rp9lfVVXanqc1a1YpxwqxFzc317Y8/MBuBy6tTWjUXz/88D1/0WS7&#10;FxUlZU+ojfyll17SIe0zz/BwSL0oBSdct8gTlGphbtaqq61BRJg7A4qTOgajDpUcD8KV/c3NSQIf&#10;kcqm8Im0GwKYosKs63rsUkbhzwdsw6xjo41rMQckcJnGwGXywcH8lJoaCVxmHR2CecRgTg3mQEOn&#10;BDJLTeUuanPZvc5Sa9XAy+Gt5RnJNlJ4sUculxchh9L86CqV1Avd45CbblSHWhc5ogcWxrZoLqTz&#10;4r4EmNDjiGK4/arGwz2qUSDbZBe57VQc5/kVItMdrqvPqbPX0aOHNTOciZ1Qqlm/rkWsWvY9zNcr&#10;86DK3TvvvFNhNeO++br1H64OEHE7DVza6rVL4w7+9nedlyd5fYq1d89uje7i5OigRwXdlRjy3//+&#10;F7KyM2/qF4HGxMZEebMQ6RicHfbC2X4fnOzYqcN+Ddhotgw4ft6nEBJgxz7U6//ljMu4zA6Y8Zhx&#10;YoRBFkPsZcpBAhfBYKTwiEBmzrHBCoPRt2gQLnZrLbUm3xtkkNlsrTOc2iZPFFCbT4mDW0wYMFGx&#10;ioMyuyFjpsNuOrDgWR2ZhahB5ZB8nYOuulEodLrfRceY9rtoC+II9IRgK9klkPftIMZYhrLbf4Wc&#10;gojuhyoqsCDTNXVyQwKIb9gPcOsFlKTVvP/++0qW9R//+AcSEhJaA5YOEXE7FVzQSlMjLV9fX82b&#10;tnfvHuWyjIx0/maIy7/99lvlssrKSm7pIN60Pn16M2ZTctO/DNSLFBXhyUKk4xpw4afs/xLIHDQI&#10;NCGXzZCSFHqDDKoWDpcPY/qxYRxMDOkvU2RwoVNiLgJcKEwS4RE/PSWFSEuFi91ZicWsUzEYAhjB&#10;ZDbLTIYOYEkglQ7qPSomI84L7UOkhNVgowYfwXIOuWuzPIKh0Pn9sji7RwVmxJ5EuLbdTjenibMs&#10;Gqfi+iZ8Irfx1odbYe3fv59bUKqPlY8//giFhYUt3s7E5AADpt8aTIy0sMZ1NBZ0OLjI7GVfS6+C&#10;PCdE3p0YjD6q/vDDDwqAkCtdUZH0ZpK71muDXlPe7Ndff73bfBHIxpIAxocxGFen/XCw3Q1H2z0M&#10;YPYxgNkvg8x+fl7NaPwunuTay3X2fWjWGe91mHFyhEGA4fqLDDACZIT+IvxfRIi06JRWhxFWDavM&#10;tSyGz0NSgcw2eS4S7Z3yCI49jlo2o950GYGEYB0EHvudtQPf9zgZv70wF98nj1elzcFN1lX4sDKb&#10;IdhkOwT7XD5EaKJdtwyDWlrOLs544IH7NbVfpMd4e3sbvc3evXt5JS5dd9iwYa36UXekiNvp4AJp&#10;gL3RTjvSUai0XyCrg72d5nKqdxExJ4VApqamymXkbkd0kcBHv1ioOzCYyHBPeLgdgoPNLjjYMYCx&#10;2yNtBjZO9nslwGGnxGqcCHAcD3BBuKz0xsfZNjbVwPTiGkw7ZljoJQ2GQEViMTqBl/ZMBjJzj0sA&#10;I5gMAYsi9Mogs8ZCx2DUQENi70aVJiMYg5rNCLBR9/IYCqOa/V31N3Vz4S4HlZ4im17R86CQjY+v&#10;tWfAYj0c9kEbUVSecWuhimpRO8zAgU9rikn/yhiNdQtVtsHsB/yDDz5o1XhbrsQdeMuAiwww41p6&#10;UUuXLlHerFGjRmn8Owvyc3mpv3gj16/XDXyktnMa/EQevN1xUfYnIz0GXm4H4ea0jzMYe5udfNN5&#10;zmgY2DjYSOeJ0bg7myAxvmPmG11tvIpznvsxlQHMRCMAM1EGGRJ7Z/A0taTB0Pk5DGDmndCGSgQw&#10;i2U2Q1uMKxHGU2qwUTx6z+usNLfY6MBGgIAAHPXmgCG2g85+k1gQr0ux12k8IuzZYqMDNTETezNj&#10;Ktudh+Gkx49Izw/vlt+T9q6cnGx8/vnnGh3mjj/8ASYHTW70+7qtszCg08BFdqzzNPaisrOzcW+v&#10;Xgp7oSpCsgKgRbGmuh9irV5PUllZmeb/ly5549TpEzhy5DAsLM7xNPfNBZgmPgyN7DJdnPbC3nqn&#10;DDC7+HkOONbS/4nJeDGmQ/4vHdWDeI1FWOe992OOKWMwRuphCGQoPS1CJQIXicVIbGaeSugVOozI&#10;Ji09oxtZQnoMZzMWWk2GQiY10AgRWJ1p2qxiOMI/RQiwChDZ6sRj8Tfx/80XdCyFh2ek/TgPxUG3&#10;T+EfdwR11beGttKetXz5cvz2t7/RtMNMmjSpLTaVhoDlhrqebyq4EN1qadbRli1b8P9+pY4ln8d7&#10;776j1LoI4Dl8+JDB21MR3ujRozVpO1HiPG3a1JuapqZVUpQLL/djcHfZB5sL22BnvUPZgs0QwDjZ&#10;7+G2DoUFHZv58omwwJKzH2Kq7BFjTOglgKEs0vTDg/meeVRiM/OO6wBG7cmrGVsig4zQY9ZYaMMl&#10;9ShZ4d0rUtoCcDbL7GaLtTbVvVmEWQJILsiD3S7o3Z+sq2yxeRM+UXtRWpaFW2GdPn2a64uH2Pf7&#10;4CHGdN1d4et3CRER4byIjqwoqXCUNhXEiVT0nj27Nb1Ckv44AgUFee19Cp915vHfqeDSlkmN06dP&#10;NWjaLTa1jldWNkdlMzMzPgCqJTvNV195pcVGya5Y1FHtSW52Lvthc34bbC9s12w7BjB06uF6AMGB&#10;DkZrGa53pedG4LjHIkw9MpT3HRliMVyDOag7JS2GAIZ0GB4mqUBmvorJ8KzSGZ0B+HI5sySARqSx&#10;16vCJjFWVly2Qf4//V1dS6N//Y3ntfdJTGn9+UHY5jSMhU8fwC6ITL8jbxkLCgcHO+53RNIAAQXt&#10;3/3+d3zTeWIkf2GX0w8l1av897//5QmMsWPH4rvvv9P8AItNs4pCQ9uWeaSK+s4+9jsdXNoyTG3f&#10;vn3417/+1WzcwciRIxET03yi3cGDB5uNr6QP6Y9//GMzP9FXGMDk5d1cU+XS4jze4OjuvL8ZuIjt&#10;7ECC73401HeOEZRb2AnMOj4S044TixnMWYuawUyUw6QpJrpq3plHB+vCpSPaUGm+vAXILFaFS2IQ&#10;G1X6rjKT2AyBwppzhlmNfh1Ny9cZhI0UIjkOw1brN2HjvxSFJYm4dgv52oSFhbLv6v+1+MPYlq3v&#10;OEf/nzRpYqtV3+xy6ly847YAF0jZo9SWXjClo3fv2YUZM2dgwcIFsLKy5Kln/WViYsJBRH8e7q7d&#10;uzhqUwsB1caoaeO7LNSi6t+bCjAl+fB0ozT1HsZgtsLacjOsraRTAhdHu51wc9qPyvK8TnsOyZmR&#10;OO2xgQHBu5hxakQzwZcE3kmcyQxWskmCxUhVvYMx+9gQpaJX6DGL5BS2EHxFGluAzHK5pYADjqzT&#10;iPnVBDwcfMSW/7beUnd+rXx+Iwt9NtqMxEHXr3gGKLsbWSO0Z2VkZHDzp5YY+/Vs8nFJT09vDVhI&#10;pnikK477LgEXGWBebuusaWNr+bJlzYy/yYzK1tam2XXnz5+vsBiu2xw5fNO/VCXFkgbj7LALFxio&#10;XLDcIoPMFlyw2MxCo32Ij+18v9bM3Cuw8t3DwOFdzmSofYBS14oGY6IrupO0GBlkjkgMhkBm7nEt&#10;k9EPmRbJoKMIwWckcBGnQq9Zba6roxFhlQit1lgNwZrzbFsNxXrr4TDzmYvwBHvU13avJsPrWST6&#10;L1wwvxn7IP2QalO++vor3vlPdV5kWXIXC40og0qMnSwWKGxSs3QqPPXza5PB1biuOua7DFzaor+0&#10;tBYwsNBHapo0R0zF0KLCoTdGjVSuS7OT6upqb/qXijQYd5dDcLLbgfPnNjJQ2YTzbF+w2Ajb81u4&#10;90tbSrw75Be0IAJ2QSbYZvszA5LhUiPk4cEYv3+QJl09VSP4ygzmqBQ2CU1mvl7ItEBuiFwoh04L&#10;5NYCNbshoBFgs4T3NA3CkrOvYjWNQbEcil32X+KYx3j4xZxAXLYXamrKbnlQ0V+bNm3SeE0T2Hzw&#10;wRjeVkJl/FQTRhW5ZK8QHx/LxV4bGxucPXsWK1euxLRp0/DzTz/BvQ1NiV2hs9w0cGmL/mJozZ8/&#10;rxnCE7C0NF2O1qFDhxR0p1AqIiKsW3yhigqyeLWug81WWJqt4yBjZb4eNlabYXdhh9EJAZ21qPgu&#10;PScWpzy2YNXZL7HM4j1MPzmUW2pS6DSNAcmUQwQ0LFw6KAEMAc5MOW0tepUoZNJnMwvlniWu0fBw&#10;ahA7T/s1bvWwiICGQibGUtbZjMb6M+/jsNtkuAQdR2l5ARoba7rFZ9aZy83NjU8jVX+/qc2FskQd&#10;tbpKZ7mp4II26C/qNWfOrGbA8uSTTyI4OLjV2x4/flzRXohOnr9wHt1lFRVmawDGkoHLBYsNnMVU&#10;VpTetOdVVVaC6BQv+ISb46jzSmy88BXmH38Xc4+9hUVmozHXdBRmnx7KDahmHh/KQGcQZhwdhOlH&#10;XmNg8xpmHXuNgYy0552Q9gLKKpkNxdJzQ7DMcgRWXXgD68+/jTXmb2Pj+f/hgMNMXAw5idBER+Rm&#10;J7Aj4VZzHTd2QDchMTGhTddNTErAM88M1HzPqYrd09OjI4Cly3SWmwoubdVfamqqGOWb0gxYRowY&#10;0cxty/DtazBI1YdEcerNnkWtv/JyU+HmZMIYyyZYnWPAYr4O9tZbkZke022eY01NOSorixg9T4VP&#10;lDmcg01wynUZ9jhOxeYL37Gw5kMWzozBSrMPpG3+Idaco9MPWLjzIVad+4gByBc45DYJx1wWwMF/&#10;G9zDjiH8igsD0QJUkan4TRbbO2NRScGcOXPw97//nf/ItWWlp6fhzTff1LN6/SPMzc7e6NMZdzOO&#10;85sCLm3RX65ciVK8d9WNinl5rWdTKBU3ZcoUzW0feeQRg9mnm72yM64wQNnMQqMNjMGsZWCzG1Hh&#10;3W/MrfbIIXLRgPqGSpRV5aG0Ig95RWl8cmQ+P5V3YSqKyrJQXVfKrl9/yzUNXu8ib5WPPvxQAQka&#10;SubfxnlBlNVcsXKFpjD097//HfdzabradD0gd/5mHeM3DVzaor9QLEpzi4i90BjLtgAL9SiRyKVO&#10;RdOHTNPq9Fdrln9dsagbmrqiney2weLsan4aGdbNwaVntbioNkv/h/E//7kPcXGxbb6P/fv3aRgM&#10;gQ3NAdM3T2tpyfLD3b9IcEEb9Jcz/7+9qw+qqszDs1s7uTaa6R/RjK5oqem6RoSpWUpmCmhoKtQO&#10;YqQzLRrjB9CO4aqggAbyKWhm6q4gbEKgBaKUouYkggamDSoq7oo4fiBhouWa757neM71fc+9l3vO&#10;5eOec+/7m3kHP869h3PveZ/z+3h+zy8nh7z9dgC5c9u213Fb8Eym+PszoRTK0BDOkUcpwF3duPFT&#10;MmfOe+Tl0aNJQMAMcQ6MreRwRxo8rcojRaRoRwIp+SqZVB3dQ7gZ2/bu/caM6Dls2F/IhTr1uskP&#10;WOh/MmOd37hhW8NIkpz1cOT+dii4SADj3po8g1qDfqhynCVABqEUmiRhKOmhDV3ZiySPMUGfx6VL&#10;julLQdnxaHkhKft6Lak+Vsp3pxPY55/nksceYweSDffyIg3S/ajG4AW98sorJtH6hITVjIKAFWBB&#10;PtPH0Xvb4eBCNTg22Q8sPwveyZtm7QNIjtGhVGhoqE1WJJ4uaipRHWG/3mkm+/ZsIJXlX/Gd6SSW&#10;lfVPs4fZ5EmTNOX/mpoaySQ/X7JwoWqa2Dt62Ne6ABcJYHzsYfDeunWTTJ7sZ+axID6lpRnQGkAP&#10;j8KfkfTdvHmzOIEASTP5/8A5+OEHx2is1v/nBLlUf4rvSieyNWsSGQkR5FJwf1prUkUv3MmTrGwI&#10;wnqlur8VC9XLntYNuEgAM1XLl/bTT01k0iRfM49l3rx5oqgUbVCzo79gHENbSckupnnS0/MFcvXq&#10;VYffmNycw8LDw5kiA7wZaLMoDcQ5NNv279+fnDtXq/U00Xraz7oCFwlgVI0nwTiSV199lQUW4YmA&#10;0EeeVEcbtDNkzwWeTWJigtkxGPiNWUry+1n68rlxs8cQBgUHBzNhOcBm46efmI5BuRoE0YckuiHk&#10;yhV16cjOpvYbElwkgLG5qyFCTH9R+POKmGir3c8Ic+js/WuvjbUoXLxs2TLT+0K39P79ezq9XbkZ&#10;zRDW0MTOBx7MoyRv++div9DTTz/NAM+iRYtsKv3DhPCqRI/7WJfggtXaeFgYYtClS5eauAArV8a0&#10;+gUgTIL0Ah33rl692uy44uJiUwIO5Kfas7X6vmO5GcoaGhrI8OEvmuUIH3mE9Wji4mJVvR+U+0kn&#10;9wwZHlzUNjmCYr18+T8s/l9aairTNY0kGSQa6C8xPz+feU1kZKSJJwMVsOpq5xB45qYfq6//L9NH&#10;RPOy4Mls+GSdqveRBhD20Ov+1TW4AJFbE/luzc4JHge0X0D7pzPvuTnZTGIXlSG6VykvL49069ZN&#10;6rx+Vpx+x41be9uRI0dMUgsyuOC+g8qiSmCpE36463n/6hpcKBZvldYvLyMjw5Q7GTZsmDg7V7aw&#10;sDDGLUVrAV1dAsAgP6OsKHHj1h6GvCDuLZre37t3b5szhowELIYAF8qDKdHyBSK8kcEFKl0YLCUb&#10;6NOjRo1kwqPt27czr09PT9fUC8KNmxq7du2qOJKVBhYPDw/VxE3pQat7YDEMuMgAYyvJS1t2draJ&#10;V9Cvn7vZTOnKigpT+COPvbRFq+bGrS12uaGejBnD0ifw97Nnz6p6vZS81W2OxbDgQlWRUtR8EefP&#10;nyM9e/Y0VYYscVZmzJjBiHyfPn2a7wCD22/39anrgAcXKPw0sPhMnCASQdWYVNzQZVXIacBF8mJU&#10;NVl8/PFqkVgn0/1j42JN3dGYhTTq5VFMxv7HH42pJs8N3+fPYjLUf4q/xXE0jjZQ/Q8dOiTmVnCv&#10;+fn6qp6SqEeCnNOCiwQwITbV7FpaiJ+fH8NteWnESyQ6JlqkWNMlQJCbVPZucNOZbduWJVYF5TA4&#10;IiJct7/rgf37SFTUYosETiumK0q/S4CLBDA2mx3xRJs6ZYrZsDTl3KOiIt6JbFRbvnwZ830+++wz&#10;5MqVK85wabppQnQ5cJEAxqZcA0KhlJQU0rdvX6b7GdUk5GVQGeJmXIMAE910Co90w6cbDHs90gNT&#10;F7IJLg0uEsA8p2aiwM2bzSQnZxv5YN48MnduKFmyZAmpqdF3nqW0tJTEx8eKM4KnT59Opk2fJo5a&#10;ycraSm40NnJkkSw4eCbjvWBO1e3bjp9TZQewNBEdCD1xcGEBxl0q1TmFYVD566+PI13+2MViKAev&#10;a+CAASQuLo40NzvfsDCtVlFxhGlMRf6luKjIaMACYpWHs+xJpwEXqlS9ysibBHq6UVFRjLCVcryK&#10;cgGEMH/YSAZhcsiPVn1/VBTsAmMVnuTBgwdIi52JdX9/f+ZzmTkzyO7fD4Luvn6+5I0J40lkZAS5&#10;1sHaPsL3nksMxGFxSXChEr1NRgMWbDio49GiQjK44N+QlMZPS1KdY8eOJdevX9fttWE8aVXV9+IU&#10;zKVLlxAfXx/SvXt3sQMdC9eI60LfF3Rmd+8u0XyO4uKvyKNU4h5NqjU12svSW7ZsMRPXxudLKxu2&#10;I6ggdjN04talwEUCGDejhUk5uaxaHhaa24KCZpIvv9xBzpw5RfbvLxMJgYMGDTQDGORllAp8rVlL&#10;yy1SUlIiykwUCSHE98Lmhwd0vu48uXDhgliaB+D99pv9mjYnTp4Q6QADBw4QwKSbGXBaW7huKOhr&#10;sdu3W8jw4V5M6AgFOC2G1hBasIkWIiss+KK9gcWpwiCXARdHhEmoSoHAhf4RrYZ5NOBq0Dc0NmR5&#10;+XcWj798uYGEhIQwXgw8gK9L1Y8lOX3qlOgN0V25fd37kt59eosjLSALAF7QiJEvkfHjXxflLc6f&#10;P6/putAzo/QCTDrGwr8/80x/MnTon8VFKwXKDafNzc2azpeQkMB8JqgiXb2qvixdf6meEW2iV5QQ&#10;trUjsDhdGORy4CJ5Md7tMb6kNdu3bx8ZN26ceGPDq8jIWEv+d0/9Ez8rK4vJrYDJeeLEcZtg9uab&#10;7NQDb29v1ec9W1trcxqCMjzDsK+dO3do8I5aSJ8+fZj3CAwMIGlpaaLHdPPmw1Bj55c7Sc+evRjP&#10;o7RU2wwnjO1we+op5j02bdqo+vW//PoLIypGEzD/LXiW7QAqThsGuSS4yGGSvdowNjfp2TNmw6sQ&#10;3mzetEn1e/gp+k5WrIhR9bqKigqRBPh7YdNC3AobV22/yvHj1czYC2xE5bKUTO4jeDb19RfVbiYm&#10;0YpNumbNGqvH03IYODcG1mm18PBFzO87cuQILYxYIRzby/Bm8DtPnjxZsxdl4bNw6jDIZcGFApl2&#10;V91Gz5KlJ/3EiROsavoqNyAdEgGYqqqqVJ0bPStlZXtFWjkaL+/eVd/ZXSa8hgaXfv36iSLRGMOC&#10;hSmUqN6EhX3A5EoAOqmpqarPEx8XxwAGGkatGcrH9Gc4YcIEzd8HEsfdn+jOlKWRW9Ji0FwOCAgQ&#10;PcGkpDWksY2cIlcIg1weXKgwqd3EWhZRT0r6SY9JeWqemBhVC1kI+XVDhgyxWPmBehl0g48erVTd&#10;9NaaHTy4nwGXqW9Zn+wSGBjIbPrYlStVnweTF+jwa/Tol62CLkbt0p9l6Ny5dl3bRJ+J7CAywfNw&#10;hEnheIgr7jOXBBcJYLoIa7E9g9iUtn59psXwISxMnZLdnTstpL/gNcivGzRokEXV9yVRH4lPYQDC&#10;0KFDRf5Fbm6uOBjOHjt06KCo2Sqf952/vmP12BUrVpiuET9B3lNrNTU1zGB2tFxY6lw+I3hemNdD&#10;e0g7CgvsurbCwkLmO8HImM4edCfJg7iUt8LBxTwXU9iWm6jxRqMQAk1kns6enh6qh1ohtBk8eDDj&#10;xldWVjDHQA8EXAslgCGEQqMeWgPQEvBAL/i+qvPu2lXMgEuQFdLZfSFsmzLlYd4E1Z/Dh79T/fmg&#10;nP3888OY3xtJYchelJeXk/z87WTOnDnitAUAggwKAFl7GxBRRvfy8mS8oMWL/94poCJRIEa6+t5y&#10;eXChQManLaESYnL0Lc1fMJ+kpqaQyw2XNL1+1qxZzOZD2Zc2sFkhEwFiWGsVHiQv1YLL+vXrmVzK&#10;gAEDxCpORmYGyVyXKeYptm7dSib5+Zk2PJKby5Yv0/z5IHdC/54Ajhc8X7BapnZze8pqGV6tpaWl&#10;MNeHUjtGe3Sgp9JEXKQSxMHFgaGSViso+IIBDbjxShIZPBwkeiE+Pnv2e8yYFHnN1ZCjAMVdSWoD&#10;eMhLZgXTT39b86GsWXp6ms02hofA4iaETSfb/JmCswJAwXkRiiExDX5QBwHLFuGHG99HHFxsgYy7&#10;VkHwthp0Zzw9Pc2e3tuysy0yZBEuwJOhj3/iiR6q9VhhoOLL4KLc+NaAwMvrRcGb+Zfm6yvb943F&#10;98SmV3ovEFQHB6Y9bG16OomIiBAZxx0EKvB2XT4E4uBiX6hU11kAU7yr2NQFLW9EJG9HjBhBoqI+&#10;EgWt8vPzyPz5C0T2Lr1Z8WdsIi0GvgntmaAi9O2335KvS0tJTu42kpe3nXy26TORp/L4449TeZ4/&#10;kD17tGFvbW0t6dWrF5MrSkpKEsvnBQX5wvt3ZQAGgJOYmEj0alIItJjvEw4ubQ2VFnY0w1e2uPg4&#10;s/4iJcHN3AP4nVhqhV6NFgsKCmLLy7HWy8spqWz+4q23pqri8MgGNvGYsWOYpHUB1atTIgCrPCSM&#10;BUx9SVYiZJaqQDwE4uBiPJDBEx1sWzWSCwCb4JlBqgaWKy04OJh5r9SUZKvHNl6/xuR4AAT19fWa&#10;zjd79mzmfNExbGIYVH/6uk1cl9D3O6QjWaunwkGFg0tngUxdR97M4GSgPEvPVqIXnvwIl8BzQaLX&#10;HlNWqNaty7R67K2fb4pJZvlYhEkX6rR9BMnJyUwYhgrS3btsFzfCMpAIldfr4+Mj8mUcASrkAau7&#10;B7//Obh0JtCEdDTIHDt2TCxxx8REk/f/9j5ZsGAByczMILt3727zEDcluIAda822ZWcxAlZIHmst&#10;60Itjn6PngJYXbfgcVVXV4sAA68Fx4P/Agbz2rWdp3UseagLOahwcHF6kOkIQ5OjcvpffHw8WbVq&#10;FbMiI8IZrwWb/t13Z4k9UVoMZeAnn+zBJHWPHau0eOzx48dJbGwsycvLJxcvXhSJePZ6aBpBpU4C&#10;FUMNIOPg4vwgM1Wa5WsIo1m3yjwHvZT/37VrV/LDce1U+nv37hHv17wf6rkIXklycoouPgsJVEL4&#10;fczBRe8ggxJ2riPIeFrsjTfGq9ZykQl2L3p6in079hp0bgICA8nmzZvIgQMHHKr9K1V+0K3sFGr7&#10;HFxcC2R64GnY2YQ8tVZ++LCYxI1bFUtWf7yKJCUliqVfjC8B50Ve06ZNIx9+GClyW+7++otRHLPW&#10;PCj0/oQSnk/h4OIkQOOGWF4AmhrD704DmvC510mSp+78fuTg4sxAgyFuq3DD823foYByR+r58eb3&#10;HQcXVwQaCFdtETZCE4eDdgMVhKEhhFd8OLjwZQIaD/IgdCrBU5fDhGowOSyFPD4cUDi48KUObEYK&#10;a3FHCYsbGEyqJCo+BxMOLny1VwglrGg8qV0UTCDy24PfCxxc+OpYoOkig42w8dbDuzF63ga/P64D&#10;10Me9PN4czDh4MKX/kAnRPJykL+p0hmI1EkggjxJKAcRDi58GR94npO9HXqBpSp5PvSqUwkUdyy8&#10;tkx5DmFhtABXbHOh9X9Yc3UnhPgxfQAAAABJRU5ErkJggg=="/>
  <p:tag name="ISPRING_WEBLINKS_TARGET" val="_blank"/>
  <p:tag name="ISPRING_WEBLINKS_TARGETMJT" val="_self"/>
  <p:tag name="ISPRING_PRESENTATION_COURSE_TITLE" val="001 Energy Education Presentation - Section 1 - OD"/>
  <p:tag name="ISPRING_CURRENT_PLAYER_ID" val="universal"/>
  <p:tag name="ISPRING_PRESENTER_PHOTO_0" val="jpg|/9j/4AAQSkZJRgABAQAAAQABAAD/2wBDAAgICAgJCAkKCgkNDgwODRMREBARExwUFhQWFBwrGx8b&#10;Gx8bKyYuJSMlLiZENS8vNUROQj5CTl9VVV93cXecnNH/wgALCAD6APoBAREA/8QAHAAAAQUBAQEA&#10;AAAAAAAAAAAAAAMEBQYHAgEI/9oACAEBAAAAAM2QRQSRTTS4586cyjyVm1WsPXoxtwAAXluiggmk&#10;klzyP30pP2eySqzatZ7TYtEAC+t0G6CSSaXnq6HsnP2ydsFjct4HPs2gEgA0Fs2QbopJ+dJJJeyN&#10;kmJecsk+u2YZ1kkXyAaE2btkEEU/OuGnLu22eceLr2R2k0iMepTcA0Jq2QbIJt2vvXjiZudnnZLv&#10;x4ujER1ZyaK8AvaCDZBFFjydTD6XtFlsEs7V7bxlaZc5FWUwLqggggiiz8JOfmZeamZ+YkXHqTKs&#10;VZXN6IiBbE0UEEmiZ7ZbfLyMrKyUrLLg2hqrAVXMmwFjSTRQb8cg7tWjT8g+dScp37yjHVmj1vN2&#10;oE0nwggkDjzRZCNuGgO1JZ4eItGEDQ6znrcCR444Q8B21ndNuGQ6ZfvZV70k1Yx8DSILOUAHRynx&#10;4ApoDK2yEPqkk/dPk27GKrtQrmfJAddHPJK2RnAaclTZhXVbWuSDtOLiISr53U+QA9Be73eaqiU9&#10;N12r63Zq0wblkdxlbqmXMPAAAd6BeJ58KRNUsOjx2eovZFrHPoWh0hIAAB7fdAtEz3G1Ot6lZIql&#10;VmvPdTjaZzlMZ4AAA+0W7WyUiqTG3m4rpQ1ds/zrA6U+o1KRAAAJDQ7rPwOSWG/X2YaKOqMyymkS&#10;uiZNH8gAAE9fLS8ruM9bPrlghyZioSukfkdWSPAAAcXm0dqrU7PL5slkGtv4QiYjKcsa+eAAAPdB&#10;cUu+257B55cmtvlbq+YRVc+fIPjwAAAf3ivVp5N6prrdXhanzkqxhc3x1DwAAAJaZaNUkU/oS4S3&#10;KVacv29cwuBTAAD3wFnbZaT1SAq8lot4awnjxnm2bpeAAB1yHqijd/o1xttJoNtm3zZtXcqacgAA&#10;LoAdWB/EoWm7Sz1VhIR1fyyK4AAAJ6C8D1/fbE5iE7LYWDROBz6HZHgAAGj0Vn4Ck7YbbZk40ax8&#10;FShu0AAADa6XUG4Czy2WNyi1UXzmE4PAAAA+ha5VK2y4897cvZGwXGZb59nKB4AAAH0pCQMBFs+1&#10;pKWl5ybll42rY5Ec+AAAB//EAC4QAAICAgEEAQQCAQQDAQAAAAECAwQAEQUGEiExEyAiMEEQFGEj&#10;MjNRFSRSB//aAAgBAQABCQBxhGMMIxsOEYRhw/xrAu8Ssx1kXGEg+Y+FZvRr9OsxXeRdMoQvg9Il&#10;9duP0hKpbLPTtiPu2ljj3jJ2kkBXfhlI/C4xhjD3hGNhGHDhwj+Au/1VWMb78+VFIBWD7mOpOPUM&#10;gJyv9naGWtGra2Iok/WNVUj1NQQrrs5Hp+Kwh+zkem5Yi2ls0yjMNOhG/wADj3jfvGHvGw4cOEe8&#10;Odu/WfEcSMFG2HfROCQuSS1S2EYbHH2GLHuyK+OzsY1L/sKad0SNrIHDqMKKRksCkZaohgdpzPTY&#10;+90W/QeF2DK6aJ+txjD3jfvG/eNjYcPvACfGKyr3aEkrMzBM7yB7ZyTi5BA5K5WruEXIq7ts5XWZ&#10;ANCrYRXAfK10J2kPHY+zZImVgMft0csxKwPjqXilMTSKluDsY+GGifqkw42N+8f942HCdaz5AmtM&#10;8iSArHh7kVuxmJJO/wCK8Rdh4pVR4Oq9TevFel4HgUvI8Cof2IomiIAysyso2BCoUHD6OjK/b7y9&#10;GJEZSOf45oJnbUyaJ+qT94cY4+NjYT6x20pzeDYIxnLE4qE/r4D41lCv953lCEaXxWhHjxBB68JX&#10;Gh4NbY9LTIbYyNPI3gmKnzk0/sAX3OhnzE/vn6QniJBuw/G7DD9Lt4PljjH9Y5xjhON6x22f43iK&#10;WIGV4Rr1FU9NlasdDKcegMrJ5GV08DIIt/oVxiwD0AaqHXieDwCuWYn8N22nlJZmEbqXePU6GRGH&#10;bzMXZM6kP7P0u2E4z4x3j/8AeHHbwcPs/wA04vG8rweNahqejkMB+0kV4vGV4/8AblZPWRAgjFXu&#10;9YkesKY0Y0Mnh8ZdpqdnJITHLvGLAjz1LBqdnCSDyfpdsL+8Zv8ALHGPrGbzjnZ/kexnHxhlUbrV&#10;hoayCp/iKtoDIIPIyCHId+NZVBJJxV16wfwRkieMswjz4vQhSxVXlOwjHqIRmFnyb2fpZ8L+8ZsL&#10;ecd9AnPlOxvD/IyGeWMgq3F832SKrihdqWAvYyQggHIYPG8RPByNBsLqBN7OINDNfwcc5P6OX0+0&#10;6y4FjlG850s1VMn9nD9DP7wthbCfJyRvOvo/rT/EJeyuitKobOLoU5AoCWuk4nAkhyatY46Msg4P&#10;nY5Qkcj1tMp7SqDyRkQ03ccgGsH6/gtjMckmyWXwRl2QabOSO33nMyaqICs29nD9BObwk+c35O8P&#10;kk/Q1ljXWLAcocxPW7c4LqmjYPxzte4uGxUMsQu0JaFtZoc6Z5svAiuY2VwM3thldv1gP+TjZI/j&#10;0/neSn3lxvBy9ppRnNpGOPU7l9n6SffgHxhP+T+8/wAfTGjSOqrnFdKQWo1786i4CrxCQGObjrF7&#10;pg1ql+TlJatqMTxji9Rzt2tRsn4V+5D6ORu0ZLYs/c4wONDCN5IMlOt5YfLR3veWYu6dtHqSXUCR&#10;d0h8n6QxwH+D/NPj3l0SsfAJ+05Dp2WKEyxivA/zAHOH5ezXCLKnVHE8lzc8FqnDZ4znn0Z4uMmm&#10;niZBnF3u6Ze4cbOXRSMg7zokPJrEnQEbaGXe8DeMdgQcnyf95bYAE4ULzOwfqFybbgs3s/gOD2Mh&#10;XvlQZx6aC6FOFWZTp6EbQs2W+mB396pX4y7X2PipPciZe2PuMsZS1Uq8NxvF2eRtV34/i3ivyKy8&#10;RxhJTRmgES+7th1J7XS79pJM/N2E0oNfqidDrdfno5dLIGsRONq07jRy9ONNl24adSWYNbneWRmc&#10;n8VTXyjOOIfQymAqjWQEkjQaMtr7DVQE6jFYbbQtJtj3G3ZBmCx5xNISFZClKusMYfXI2PBJy7eY&#10;ykBElfXc0MQgmdQV/wDCRygaSXhr0Xd2qbtmrIVlAu/NGDuxuWVY1PUt1WkEKFzsn8dLzKM4lPR1&#10;RXaqDlWMeDpIRoYK3+52NywsIZQbs5kDaatVd7gziqnYiDUh1GBkkKykbHUFfko7KrUV4OZ7HD17&#10;i83AytDT4jru5Ql+G9Xp9RUb8Alhk5dEt1mZM4uRtTIc5Gy9OB7AF6y88zyMT+Oh/wA65xniNcon&#10;7RlZwgGCyigE5f56CrEdvPd5G/ak+JK0dmawAxocaF7XK1I+0DLDfrIB3E51DSeaASx5TtGRVBAg&#10;qTwFwvU3K/NbsVf69HkbFOUNG/Hc38lWTvnpVu1PB6mv/JakjDuSSfyUAflVtccftQHKOgBo/OFj&#10;zkuUeCCZ+5Oop7FmSaZqHNI7f7+GWOU95yrF3awRlFyUDfnK/s6yZAYyCOT4z45PnrZHelWNlU9S&#10;cVE9iSz8a1ZnkCJHx0FhbccbLPYNauz7uTfJM7YfxjyRnHwttdZQiOgd1X7QN5847AM5lFnrOhyx&#10;A9eVo2EE7o6/d0xd74U2eMlQ9pOFlKk5MfJyi+5WXHGwRliqG1lqhHLv5IrfAwSKdvBxFSJhKsN9&#10;YI9v2c9yDy2pkDMfP5K6FpFAzj64+3xAoRRsNcUKO0wW+8ntLJ8wOczwLzoZEWSN43KuvTPKqgVX&#10;PG8mjKmmTkVKj7lnRzsGjZ7ORtruN+5QclXeGNWU7FmBQdJkhVCxJ6s5gwERRNPKzuzNhP5Kf/KM&#10;4/8A41zkbyVq7MzNzc0rqgHFbkiVu6tV2obF48SDtZOU6GhuJ3FJOj+YpWyITRocxWiB+Lk+S6jh&#10;0sVbpluUuIhljk3X5OT7qUvci/c7eDjvruyeU7OclZ+ON2J5m8bdyaTZP5BlMf6gOoJeyMZzssjh&#10;M/6yDkLtcERWKnVvMVyN2Ok+s63IzpXtmRV7VAwQox2UMEevQrQeR2AJHH2qORH/ALvdlGYhF8my&#10;NDJpPZ3PY951fypiqmJWd97w/k3nHsO449sAoucrKrVx4qwJY46wAKdBLIOnucfZqHbpXsfE6MM6&#10;c6vjj4mFLeVOqOFtERpKH9YZtbGGbe8vOP7TE5VnUKBv5snm8HzftpFG7M3N8k963I+ycP4T9EDl&#10;HU5ZfvK6M0zyKoY0LTV5fGce3wWPA4irQvQtDaTmf/zi1F8k9B4IeW41uyaJOUDfa56b6sYkU7jS&#10;2EXTbNtH3prblpDswz9qDP7f+Zro8/d1TzG0NdGc7/Gf39Pcft1jwPoEDKlsx6Rs4q9sf6TU+anj&#10;eGOYj/w3KLI8ic30vxbopDT8PyNKynwm7yvL0KVdZ6nG2HmgDHHTu84ft3jyEA+eX5RKkDEmzYea&#10;R3cn8cydjsv1UAksYDCXhEnUMon4O5HsqKtmzQlBKUuo+6QBjUtyzKO1Vq94DSSwLArdsCclWWSu&#10;VcUYljQDH8Lk0oXfnkr8VSFppG5G/Lcl+SRjh/Hy1UpKWAI+gZSsfCxzjrSFEyAQtruU8RQsA96W&#10;egoHPfEa3S39fQ/sVOLjjK9zRyRxABcuWSxPlLKqDkt3x7vcnFArPI9u4/JyWpJDOP8A16rYcP4+&#10;SqB1bxagaNz4+hCpIByjYeE+TX5nTAE0bgfRLxcgmvc1mJhsFpm/RM7jfmez3AAmS0F35vc6kWwG&#10;t3prTlpGrXPiq3oC0s3dFXT8tuurBvHJ0NhjqaExsR9KTOmRTxdykmjcGgA8NkaGf2k19zPyNZN/&#10;6x5NZCexkinnI8PR0p3nL1TXtPhz3vD+WxB78XKu9+LnHA7+2ag6k9uGJhvY7TnbnacEbn0qVZzr&#10;SR0r7aC5DwduUjuNLpfyCy0uCii1pE44KB4sVNA+Oo+LMqGRVkQqSD+efLIGzlgDz4sqvefEqr3e&#10;ii7H29ibH2oif/MCJ4+2FE8fbAi+Ptqov/zABpciA16/7yyBsZyAHxvnJAf2G8H9/m//xAAuEAAB&#10;BAAEBAcAAgIDAAAAAAABAAIRIQMSMUEQMFFhICJAcYGRoQQTI7FCwfH/2gAIAQEACj8A5sWP1Sdu&#10;MQqngeyI9Pc6EIai5VRK3MK4riECoKkelNnYrTT4pfaiQZKIBI7RsjLVKgoGUOE8Ij0M5d0SCSjr&#10;/riZR2tEngW2IKpykQhfo9vpAAD7UFpAMb8j5UiRShE9EeEgheU+g0/68B8d7Kgq91oR+rpKuFof&#10;V2hMHhcStQhIJ9DZN832UyCtTZ5d+KedQK19AeAnmacBF/POOWdVUpqyuUQRp2TSVII5kmTzj3+L&#10;EcJgrI47OpNe1zdB3RiTIV9CtRw0HJ800efZNJ2Y6pxxMQ0xPDsbCGJhNz58JwO07FDI/wDFuthy&#10;9yY50hFpBr4Qc3Sd1nY3DiJ6L+S/+lmuIScjW3AmUTOAMR0bOBiQAvMDa1VRyRlAkhaGm9OXv/rh&#10;Ii1UaI4ZInSrWcJ7XXsg5jpkiiOqfiYeNh5MJju+vxKnM8mu9ogdONhZW6lZlkd3Q4iXAhvuVLie&#10;ZsJVKRSqQoM/iAEFHSFIaYhAfHCgE4ogRqgb3UeyL27JzfdSrKEMEehJzDqtrQCJE8alYLcNw1Jh&#10;/wCzACbijNEufIkLEYRq5jzaLgDreZqaWUJlCYMKMptDM8ZWdgtSfQ2DGXe1DYLj7C0SAT4TnYvM&#10;06bOivsIOMW03Cwg3CxTkeBDvvdVNtNtKL3ESJ7oBzzJUsEBojmytrQiNlIUBgJ+l1yDoEWEi71Q&#10;8GqCDXzbOqcx4JliexzjJy2CU5zpMABPa4GQIWjYNibWpPO24SVqD+rQ8LCvjbTfASDSvqKKcQmh&#10;7REpoddwv8c0OfSpVFK1DmhEOB0K0MeD/kK8MxqvOZKEnn0srSbQ4SocdwgWzqUSQg3q4guTu7og&#10;KZIXx4Io/iqTHxz9ghkng9o90XhDCxTTUMoQ7UggfhNA6Qvbw+d9eg3VyF/kwjnXmgfqOUmnbIhw&#10;dOYI4hG6LHO0D6VcaIHggAErygkN9BBifpWhDgQZ7of+oPDxDe0oPwgViNaDuodAXZjyqI8FcLOv&#10;pIEjzdEA4GgnHDw3A5e+6DHknImh3VlRCP8AIw5qKcE/K6JfOkq+MUV5tgiXOJ5mh8VqHFZwnC7B&#10;pXtm7qJiwVFblZ31LkCd+63040BQ6oGRQGjZ2M83XkAoGRAUBYlHZxTn+5lAcJ4v/rwsIljR1NBG&#10;w8WQdHc6vDHdVUK+AFIcK45ndAq2CgYzWRUyWHvohDGnaD5jN+kkdEWlNdY0PD9hNB90XHsoCmlT&#10;jPo6R8BTk8fKKPg8zVHodiggghogh9IIIeLc8/8A/9k="/>
  <p:tag name="ISPRING_PRESENTERDATA_0" val="U3lsZXR0IFN0cmlja2xhbmQ=||||e0MzNTIyMEJCLUY0NDItNDBDMi1BNzhGLTE2OTVGQ0I3REFDMX0=||SVNQUklOR19QUkVTRU5URVJfUEhPVE9fMA==|MA==|||"/>
  <p:tag name="ISPRING_PRESENTER_PHOTO_1" val="png|iVBORw0KGgoAAAANSUhEUgAAAIAAAACACAMAAAD04JH5AAADAFBMVEUAAADd4OXInIzd4OXd4OXZ&#10;3ePd4OXe4ebc3+TZ3eLa3uTb3+TZ3uPb3+Ta3uPb3uPT2N7W2uAuaIoaXoEmaokxYn1JgKIJTW4B&#10;RmzQp5QjaI3b3uMAQ2TGloFGfqK9j3wGSGy3fmLe4eZzrMq6g2wAMGOetcjb3uPY2+Dd4OXa3eLW&#10;2d3V2eDR2N/P19zg4+cmJCIcGxrep4ogHh3gqY3uv67krpQoJiUrKSfqsp3iqZHdpIY0Ly0YGBfq&#10;r5fao4vvwrPbp47xxrneqpLtuaTlq5YiISAuLCsVEhHfrZfyxLXstp/su6kxKSciYIFBOjlROzTk&#10;sZrkrY7TnYTMl3wsZ4g9NTM2MzHRoovwyb9IPz4mIB3xvanNm4SreGPYn4h2UEHtyb0LUXJhRTwu&#10;JSO7iXPi5uzzwLDk6/DWpo7YoYKfblo2KynwzcXdnoPSmX2Ub2KSZ1WJYVLltaDmpY2/jnhdPDGl&#10;c193WEzV3uTsw7jqs5Prq5DWnX6edWVSQT3fsZ/ioIrFi3TBim1HNzPqtaUaV3eHZ1t/WEgqcZbX&#10;qZTmo4TPknq3g209LyuCXlDY3+nwsprdpZIeZ4vFmIFsU0oOXX6xhHPPjW+4dF2aa1ZoTUTT1dlS&#10;SUfaln/FlHfKkXOtfmg9faDtooKRXksfFxQNDQ3Jys83cI+RjI3hnXzckXUDSGmIWkhrSTsQYYfO&#10;0dXyuKK4fmfZr5fFk36aZE9dTUhPMyzb5OzPopOpgHQBOlxGMCo8KB/S5OhvZ2jDf2TwspP6vKhi&#10;WlupbVZrQDTd081MiKnynozdgmvf3Nu5jn18cnJXVVXr7vLDxMi4trjnvq+mn6HpkoOee3J4Xle8&#10;vcEFVnzOrqHEgm7SgWzQb2EGAwPv082xr7Lzq4qFgIHihHjdysXXv7Rplq72uZr5q5folHP9x7fv&#10;oaGcmJlKeJbAYVWDTj8xHhfft6umpqiqWkvxsbOsjIQGL0y3ytijustUm8AXMUKPrL1jfZZVYnEt&#10;S2Q5QVMAEyaBmrOXeSvzAAAAJ3RSTlMA6/5Jjxzez8GJKbUNWqY+4dFKKYqxyr3l39tyUtqIs45+&#10;cVC9jmBivi2kAAAfL0lEQVR42rxWv2/TQBSmakhKSuF/YLHjAL7TDXfDeb3zYrkS6CzZEqoUE0Ui&#10;AyDxY8ISVIKFwAzxRhJlQRGClgGUIWv6Qxkyoahzp/4JPCcUJ+FHSyl8F7lOreh973vfe89nToLz&#10;+cVLmQtLuezCGNnc0oXMpcX8+TP/A/mVzNKC+VMsLGVW8mf+Jc4vZnKFI5DLLP4rJRYvLBxGMZOT&#10;3qZnjIULi6cfPX8uWzgGzMnVzJ7Ln27yy9NRNDjwSb9PLinMBMunJ8PKUmEemjFJ15iQ0caMDH2W&#10;x9LK6WQ/E14DQGBdK2v1Tqde17VC2dS0cdYG0IFn0xT+XoX88mzwcbZwisUkfLFoblfKBaNcqVTK&#10;5e3tShJfm1Zh+S+9cG4+e83Qi0XDrLc6rWLZ1K+0dgftvTZgr9seDnfqZkEztRlbnvsb9bPzlR8z&#10;qF++2qq3WvWdUbu7FUfrStWqQRA4vt9rj4rG1cIssieuQ2Y6c4ChjeU16pB/Z7Df7vmqFsWR76qq&#10;EwhGRci5u38w2gZTzKiQOVn1c2mbTY6umWb5o3llZ7S/19+I/KrjbmzEkcslQ0JQih0eBFGvO2iZ&#10;2nfak/GYP0HvgaHnFICCXh0NBu1u7HphFeDGG7HvepQhTBBiLGSSr8cb3V1wZBl+ZnxXQls5mfyp&#10;AhMCrYO92F8PQ18pJSH/KPIVFxRZFhAQKAyZ8l2/u7c/7NQL2uRXJyvD8mz2kwbsDPf7W65b43Gs&#10;fOUoH4L5nmQCY0ywjZlDuesFzPPcuLc3gnbQCymH5T/Zerk0+zT/Ymu373LPdV0f4IDp4U5xD+qP&#10;LcvCTCbxGw2Hw7+r0V6rcpjApB9zx96SZ7NmSiBtgXqnrapKuRxyj3no+px7nvIQgRLYtpCMcu40&#10;GoH0VJUrf6u9MxYA6B9uqLPHjA9bd14BA+ZLZxBXa8qVFHmuCpXPMHddxehYACERkpzatoWAlmTg&#10;SL9dTHwwZYSFs38WP01eN0yzstP3OFeSEsw8uCMWdX1XIikJtgghglIkoBISCFCMEVf9llk0jILx&#10;ZwzOZ3+ov1E0y8OR1toKkCcxWI56nNiUg+NDSiWHCoALERFwxQi4UUwoFMLv73bqujnVjYXs0T5I&#10;/Zf2v1HpdLv7IyDAhSUwYRw3MdRfgR08kMS2qETYGseveQxjIYBe1e/1BzsdPa0BIHe8/ksVSKoI&#10;+ffB8LGPELJtLCiDnJF0fcrAh5JYmDIKbZjMAu5KbBMCfpDMibr7u61Wp2ikBI7qxszc9kviQ/V7&#10;Dc8PbUyp1bQtAq6DdLnvUgRKSwb+p8LCiDImJRSHCCS9ZDo6W7v1eiclcPREWilMIwmfvHDsbiEi&#10;wXSQIm42IVMCbUfcpB+Yx4hgCDFBxmQoIxhjuGVAwOON+AAWtK5PEzB/M5XzhRlMZmll6FuJwWwb&#10;CYmaTUtA+GZDKWRhgeCLBalTgagDbhA0oQeEGDSroiKI2x1ogxkC5q830/z6TyiUja4lCMTCIC2h&#10;li2IDeAeAS7Ybn5pCikZYtxxGNReJA2ZKCCYx+FegQ+N6RIAsscxwOEEKFZaLpHExhaCtJMdGCIQ&#10;A9OEhgXhLcmBAPc4YwS0p8QijIUoEAz+BAHp7wxhL6X4jQ0uFn7cgHphe+ARjGwY9iRYXXv2evUz&#10;vP6EAQA5oRCoyp2wyqsOheSDxJ8IAA8pg3kJz3pD3ZhMgskZ4+JPCSzMEPiGyoGLkIVg2DbWX9+9&#10;9eru281aFK2uf1pdjTai2qdaQMKqWq86YYicWtAgQRBSguGS9Cisrt6oo2tTmEzEI98/J2QNrVLc&#10;soWwKG0Gr+++en7zxo0bL0prD9devHj24s7tpw8frn76XIuA0ebm6v3NzahKQqemvIAwCabBuBEP&#10;Wlc1Y14BM/OTFTDfAckK0rcHDDyVOLt04+bjx4+vX7t2/cm7Bw+e33v//t7zV3ce3X1dul8q3V97&#10;8+HDrQ9rpWj9E2hTKoUWSeaiaNQOyi+BwJwCpvnjUliaIwAf3fjKh7n/JBWGcbzsfv8D+gM4YFuJ&#10;HORiwAFJUc86pDNNUBwomGR4QyXFCziagkaLpZJlQ2jVdMkSkmnWsrbu2apps2y1srWu68d+6Tlg&#10;4YXjV5TjxvZ+zvf5Ps/7ciCBUFsY9vlEheUoll3IwjBMwipnsnhOJ7+1dmCwrPLk4Ldv3wYm/a39&#10;M5MDg4OqoZMVPQ51mi9xHwdygE/QbyDICgf2bqZMYHQGwCFY9ygtNRUsSOR0FTfyMSGbzZNKBQIB&#10;VwBiV5fb/aCeHv/MrVvd9u5ue3m/32Hp7z9+tVbvg/0hFWLx+JouHlnpwN5dlHtQRAsz6HDCvgRy&#10;ymsGsw5hGI8tJxfncjMy4NUmaHAKystbzp8/f+VKR0tjI5/NY/KFTH5WaUerOzEBdkUOrr9zqSQ+&#10;UoKFzoq9K61bnn7yglHyZV8S2YE+r8rCZ7Hg7qWwcEZKCvwqFCkZAq7TmSFgs8EOJzAJ2IfY7EMs&#10;JpPHFpYReE4OnorjlxE6g9SKTlgX24AFzkgKSy5DmAEgQV3DYgpZPJ5UAAAppDIVCnjBhUKh1aIR&#10;ZQ4DhEDOBiOEZ116GIV48uFnT2DtRQD/Tdi0NAExHGDQSi7vS00EgM4X2NFCHhNKAAApw5mkUFB6&#10;OoqK0IgAIxN4MrhcuZzFx67XdSZx8pNzDpIAMR1YkoJt9BgOMBAdCQC7jboGywoDSLltbZlarUik&#10;RUXp6fACicIIirCgNlwgwJgSpYHgcPLhgPxKhywpQTQG21bMANpikdi6L7DFJ/gO1F0/XZglPM2T&#10;ymF9VGTKyzOlhyUWw/qkUJEWLACAcEAxiSTb7NbDOQE/8lSHILEcAG1YPgRpi3/I+V3yM5mTnOjT&#10;22qEwkKhkATIBIAikFgsNpnEILAAlA4AYANJkAEOYJILZlcn53Bqft+lkmUA0YcoW6K7QGwHaLpn&#10;h1NzktKshpqswkIhxpJyU0gAU1FeXh5JAe8AEDFBS+YgUgM2Jilsra07CAdmb9+1vQiCxHZgbbQH&#10;YzlAA4BXORw4hhIRAB4PABSQvvCdw+r/AdBwDjIzYX2yG3kYW+KvdDXpNRzvnXgSIGYGop24kxZT&#10;JMDBfZz9GpfBUYhBBQRSbiZIK/qXgLwik8mUDqEkhUJvkqNBwGYxWezrdeq+MTw/YQIJA0S12IWd&#10;/yoQmVIrHNiju3QkP8lrdVU6IAEQAR5kIFwDMcQPVERKTLKQKVCEAQQCHowidmkF0WTVa/bfiadT&#10;AERrsI5GIUT39Ej+gaQcdVcNVABKEAZAtSLxgmB1CMNCENHMCAA5j/ky7OKQFU4J+/uu0WErWAFA&#10;XzwN18c2AFTy9OD+Axqry1acFXZAKocQKtD0fwAmWD9MICJFzkVyMPOETKYEy+4icnA84fE5OhiA&#10;RLTEgejZbBNFBBj1JdfgQIz3uU/WYKWlwtNSuTRDoUBR8rZBpnQRXIHgkiwBumAAj8XCWDxmwVCn&#10;BvfeQehIVIscCGtTeArRljsQBTjXl8BJbhqqFcraIwDQh+iUKe/YsfCdi8TkO/kfWQWUJPgPwFJW&#10;Qgm8E3RaDABQZCFyFu2Aq9hNUE+nPU5LwonKLAk4IJFIYSdOmRLB+hEVmYqO/bsEBNgM0BQuG5qA&#10;PLVImOYmeFzwqITBoHIAtIOMALUDdN0EAFjNGKxfCga0QadBAhcBvHmzcCmGIKBQhTYoAsYUMlmS&#10;EzVqHPe+g+NIfWwHSJEh2EyjEHz6yWWvRmMNyWTto7kyLtmCJhBMwrDzYhEAvAH/xWKYBdCMWm3b&#10;aFx7VRXrKJOJyS+o9fqEy7r4B0scWLovwMls+9r/DiwXgjx5Bl8urCG5rD23vU1UpRytmpqaEpFr&#10;kX+0CsgAeK8YVoDamkfPnHloruwyxFXJhHyhJFudjKc+e3KK8YAaYO32NVtplA4gNB1yJzERD8kk&#10;7bnNU3GGLkMoFDobN3oajkZtCnQ4AwXfFSnOlsK4h2df2Nxqt8vtNgaHDHESfmF7KwEZLKEh9fVU&#10;AKCtMIaoDGCcYtCePEvyacxCrL191BYcI5oIImhVBwIu1cCMYNgp4GoVMPtbZipUxiAM3nxNp5Ug&#10;iLFghVKYKyzonE269D7ux4NTqwCsW7Ob0oFTe99Pf7iUOptoK5TIlCpc32mFB3PwkCw/KX/cONDP&#10;g0Op09lQXX2+QGUc1+g5OK6H+ds5Rqgr7I3Zjb3e2Ylp+3zHvdUAdkMTUOnGvaz5q3EuX5pLyZeG&#10;+vpcL999ef78+aPgWGdnn6rX388/dELQ0HHlit3/ayDQZBwaNP8OTT+7/NJofamstndXpBE13Z65&#10;7g83GNQAW9bspAa4Zrk/1/D74CxxZvS3K2A7Gzc9Pd0uO9pt6b07ri7red3w8eOwc85zpXsmZFOd&#10;rLVckX8uF70pKvpgGDeGlKwy4t1xj6fj/o8b9dQAO6ELKUvwoPF1y6cP7/Qus0vT9DA3Fysv75jr&#10;OGq3OApOfv9eMTJyRtYsOV4wcst8hBjsrR0ZuVjT38iUNE+hD8fT1F2Vtrelc7zy+babqwBspt4J&#10;GHSEdV/oSXl7xJrqC+ZKrp/Jaqm2lHW54fvf3bKBtH3BcWOdSvXNSLgTxwdOuoPWQMAarDO3lmcr&#10;G3LHfQkJj6cbPOyWecHN+niEYhYwNq3ZSAlwqp43LzvhHM2f9X0PCYuLrx+/ONSUnPTnT9LBCWNF&#10;1+zsUEGx42JPDzH73Tak/j2h6cvBAwHcaM7NPc42e/fPHs6ea+C23G++iVAAgDauBnBT7qlK53bU&#10;pfmMxa3FDgf47rJBK467XqjvjgQ5RvvnzwrPL/1+1cjduhc2YmxMbTC4jKqCC9l8pT4tUNftafgI&#10;GbiJgCgB1q4CUOUZRqs8Z11et9Ji8Q8Y3WZHTchgKOstq+31v3xstMMMrv4WuFPRU1s7UuZwOFrt&#10;rfbiWn+3nV86RvxovdUzP+e5b7q5B4mnAli7HIAR1akbHzqGFSdu1YaCAebxbMvkpF/ZXNUsl1Vf&#10;7ZksthOzd7l5JvT2pPdA10jv5ORMeUtLC5OZZc/OamSysDHbVOvXX/c9nqvvow4sgQCtDkD7S6m5&#10;/6R1hnHcufuWLenP+wOKimtCkARIYA7PMovJFMjiD3pgMVSBjOuRi1wGdAQiGMFouJigBJZFCCY4&#10;nWLUABOCsq1zaKPQzqpRu8Xe/4E9tLastEj2fRGMUZ4P3/O+z3mf5xUAXCR78VG9+juGnsPhTE9z&#10;BAyEQvV7vHPzjpVbvp6hoRZX4v4tmxf1ehMOv5gqFNK5bIlEyOpdXFaMeM8K4WA4AwBNpfE/AcCC&#10;Q10wHCl6x7c7uXa9hKOnlvoTVLFEwqWPkb/70tE/9PkWLZy+JbI7ph0Ov19MgP0oi0UQsrWBzuFW&#10;tz5RDAdNmxc78E51gLVDWj5SiHTPxxcDWr1eqOeOtbe3d5EQRKFgClbTtI6hz1toWfTL0aBebMIw&#10;CohBZVNZJII2OtnBcWsLxYhdh1vD4c8tqASoWAWNFWrIWLIHBy6j26ieUAipfgeFaYFNkQLqv/bj&#10;5fv8Nkv/1RYyYlcu+sN2DEPIJSkQKr19n9gn7RjP9UTOIkGWxrmJh4sAqgQAvQOJqDrApjGbL8Ra&#10;3PHcYo7JlVBpbVCBWxQKC4Iw+9IWhaX/sxYmRbe3KsoKTRjCbANZyAjVfmzoHP5pcD4VKQZPjUuQ&#10;h84BYFQAXIJUXBVAs/QgfyIm9y/zFaN9DxCxmMbsgE2XgqzoSm3fH0wZLVAUkxEkm15h2zGk1DsA&#10;kUn2/XifgdyNcpOe4OnG4eUmPK6qA+/VfXwRwGEk76L05KTx4Vn1lk5MsWxtdQBB7G58Ve1CSgAt&#10;ZIop7F2d0J3oSF0lAgtCdHWprW30nBtLeILFcCMeAKo68HHd+42VOv8V2JE5N5ENjGvvtj4h0Scn&#10;BDQy7Am3WnpSd+MrSozYbeyAijyG+B2ehdVRLBWD0jzGdDFj8R1rF7newI+cYZGNoctOiPyM4DUr&#10;4f26T6oAwCvkwiO/CRELpNsC0pi8zxDvvwu6+nj7a6WD5uda+vthL0jmTov968q+ZXKqpNjwNk/a&#10;rqXMywfDQVoYy8C9sAxwbkIZ4JO6N6sCQG9nLWOk0EgE6Wg3AWlzqyety0+ebFsnZh8VTBbTGPSF&#10;SjU5IjG5It5Qmmd1z+cMVrW1PsYitrtlnDBmwrY0a7iLHHiz7oOqAJpGnGZzi6wlikW2cUTQGnPN&#10;G6RSucznjYTFbT1jxqFSddTSb6GbYuLEacS7II/KZSrO8TGNyPjJIBJLqPvJjBNyAL66Ax/Atrwc&#10;+FVdzjxI0miDOzmGoJXC7L/7+dXUSTYfZBForq62odugb4dayDSX2HMaDO7rMN1x6lir1RIZw1Lv&#10;vomVHHJqmsoroOkVF2BbXvfeRQAa56HCdUzYWW4vVUZt0ImKmfxEms7kSfhd/UPfQJF0NZZ0JAoR&#10;2Buenp6kUphOyyKxGN2yuf192qHmeXz44OXXMsB7pdKsOgBoTZM50hLkqtbhVkTR0RNL2iMsZhcN&#10;83u9fleM2dZxNyVOeL0eP2zXwh4PltLptAQWiTFo3X2w9a1z7VOIdoEDb5WK0wsBmpzOy5nMPwb2&#10;MH1M0RZLQleYBa0CusO8vpDQpWh2nV8FrXKPZ1riuT6dSNiPXVoikURyz1xzNjsbm/D4Cx34qFSe&#10;42rI6Ry4aeAMC1rJ5GQ4IjFfN++ZR9ZFMltUNe/37C3w0veiorl1dCGq4nu99mMtgaol8f9ccmrw&#10;51ErP3kZ4Gmr8FINAHzTtRuGweHWVlLS7nGgCypVSBaK2mxyaZoXQGW82b6+dDoakkXTPFlgPZHU&#10;sqisdjcANEPUMkB5lGHefdamrAlw5dPtQLdAwEpG5vg+2egsz2az8XhRmVLJg1cggG+icnk6bVOh&#10;61SdjsoS5P5YaoRANRx461mnGldLDc3bqm42W5sszAXgwEiphmQQWkD5ch4AiAIhW0jkC4VUUV50&#10;YX1B76JKCJzcj0tw9Ws5cN6vfqPWJFjCzUjHp3q1SQ/qU3bKfSrvNHeM3tVhGeuN1xtTJpBjzxNR&#10;KZWzPB9V28vXT0lvNpQ/fTUX3njeqKz4eQUnEFz50+rmjzO00wtRtZK3vlfYiOSzWewE1v3JSTab&#10;zUc2Nvaii0qbUomySIMiSe/2zYZX4r/iwMfPW7U1HGjSLD20ukfcvSyOyAZzbbVTdXbmLRY2DjYO&#10;8gfw5Njzm/kTXy4m+LOzHBZVJeIEZpovQ8AaDrz54sz4QguaNjVLN6QBNDBIgNronsqs/OHXo/hu&#10;3DjPNvaajcb6B7u73xhzyvSefVqEsvVTNlRiu3MFBwEvdqB8hlxrHcD52Yx1cHm5lz0uC/Fp/nv3&#10;do8ym1cymd9vH/5+JfN7ZndXGrpXEAupCbPQEZBPXd95eK08Aau5UG7Xvw0xYOBhnCNWTtprD3f4&#10;qIxP7OX7zIgu8uiRqL6EMAD/2zKwmdkNeR/BHZpOpK6jerPIQJf9in/NFajMhG//58imhgWQin6x&#10;oraAcIovYneRsI0iTIK93NHtw8Pbt+PrZ2dnxQOxmEqRhHxmgy3Qq75zDV8N4IU+/O+h1VMLqjkA&#10;b9QwMDPpXlaNcFCUoWin5A+KxdIjnzch+Y1icaNQMFHEGEWC+uZksyiqnFnC1XTgpaPLSxAbRhmv&#10;ctIO/PW9NScKzC0EGCQGAxNHDvJ/P3789zNlD/ImaFHThJxBlcjGs/Yp/1jCgy504NLLB5c4iA5f&#10;L0Zl8mpo+m0FdkN8kYrdCu1gzJQ/yD8eegwqAeQxIpeOUKdH3D756OjEivQQ11wNAEZ5DZZ1CaKX&#10;x6sONA389dWkXLYtEvEFlDEKVKh+P2Sgk6d5CEHoXAIRkUyN+AzyWXXnxPA3mqoAlQaUZ8G5B7jX&#10;OQDZcODOqtU6K0VVbLjft1PoI2axqXSYOyZxzHPYcJwBJ/tu2+hoX2enW3u0hm+60AGYARX6EP9a&#10;nUPDXy3d+H5lZ1SmlgeEUAYiXZwRFHWPGKQGX0hk1mM0wtT1EeggTaq/+JlKuKF5+U3KqlwC5VyA&#10;xzfDAOHgUQkAz/9SbmW9SURRODGaqFFDf4ULncEiYizShoxVJyqyDEpsZmikQwSMLHXCNCwaBi0u&#10;gA6bgeqAcWnUtmqrMWI1jVGTGo0mEt98wiejT7RxSaoHsbE00Nrv3od5OZzvLMDNud/0TqTHLjm7&#10;hlhXTiaF69EOPnL1/tUvzwc9Gc9leZtPSlCxoWQ2tF/DyNpv9IobEaiuZXUkHM1QN/BdNwNwtF4/&#10;0dHX+TjJxgK0Ve5r29puClLUPbs9T+cjly98UmBGp9mcNHdvoS4o2l+cR+bNQF2xsQhyULcElXNd&#10;/9onb22qbIsmWYzZGZ1PtpXneSPOkyq41TVeltrOEXQ4pDGHWvqOSaWmj70bwLZhBkT1ZTyz/SOA&#10;WTyQicOlZ1avMaSEWTWbb5fL/CS/tQfnR7EOk0MfpDgH43EPaXYqH+h1MCF6+l2CIijyF3NDgg6s&#10;i6Xg6O+qsYMn1IKWD2qlbenulugDNiBYMYHhcVzFG7WYnggG4dtJuVzFncpsQmGT6bSXfh5uRpFG&#10;BKonsQZFqDQC7FoCaLOlNJ3Vqvhj7/fviibD+XTaaLTiPL57ew9uxfQMbXe5+4pRpZn22xStOu+l&#10;wqSlvxEBUWMxWzUFQKKWAIpKEMN0l/eMVep3Hri+P5lxOhMwuiWw7ds3n4RGIGk7nA+ju7IRIWGU&#10;+eTe1+XvkoYEVs4j56uxmXmEbZk6dD18F1Mp/BGnpiXKht1pepTL4Sffbe4xneP09KCb1SiPRzjB&#10;YQMJyXixXEImmtG/qPW/el45PziDBXsWwMxS+jDt3o2rpCaBoYeU+9jBAB25R+A9e/bgRJBgnOFY&#10;tvN4nuMSfptULvcWy4YpyR2kHoEVC0g6qzHXQIw+QV5+mM5ocRlMQrlcJLsplGUDlMdDasklZ5gI&#10;E0iaH1wbS3NczmEDuQ0QKKhLT8T1CCwosG6qOkUBMwT60YdTpz9883hxTKawJRiOG4xuO2h2B65S&#10;eooazWdcrGbs63H7RU7wQwJkrXLvs0J8YFICnzCXQNPCsl4RWCFoDSYspdRwOTM+MtIhM5ECffGo&#10;u7OlO8SGBzPuLjcI7MY6o7FXuYuEA0a1qtY2783XhwzqXxIx+g9/IkFEq/5D2CxC52ItMpBK3X7a&#10;gY+cUMEsmHTk0n2aaHfn3q8gLjwS3bgjxKYdHEf4HRA/JveNU+XhgVOfe9+I+2sIICL4C1gsA0hG&#10;75upeOp0/Nur3fgIXMuqTPqgQDCPYhqQ8ZljXTHWRd+8leM4faUAcsDZ14VTBoO6NPnQIkZnoeJ/&#10;MQyqrSC2WG78SMUNw4WnmFeLgaJKaiIJgiQTAIYTBI7z6xOMIDgUNuhAOdZ6If9teEBtUKvVpSlU&#10;shadQdOy/5b3N82Evw5eEpgsDcRTV9Tx4fL78RN4Rc7XrncQicQSq9VoFQgiKAjkKJMj4DdQKvPp&#10;RnRni4VD4N5guH3K8Pn7pGQ9VAIyuXwxL8Gt+d27tbM6EYRRSWdjkZcPfOKj8FWEEDApQggWizCw&#10;NxmYJgojFrHwgVp5lVVhZFZFcC+DiqCOhYsMDLIiyBYqCttoJ+wfuNhs6SN6zUXP+A+MV0+TNMs5&#10;e8759sHOuCPuYUnfl++Z4FYqaUmU/rh1Hk+kEIAejKCgxBLG2BF2f2GENXwXwD+H5WyPHk4jqmJO&#10;YyG4iOjPx3t3795zb80fbjDaj906X74vkdzm3EZRLgWJ+LvOnBPQ7DkFpdLCiyRJxozBguEQ/HOA&#10;//r2O8NjQgSNieBE5kIUX/ftXf3Hm1z27/taGBVZGQsI4JqIIhWfTjQhoN2GB4yVSmEABWxhODyJ&#10;ryTgdwY8uVjkXBQCEdAYIUSS57LYNcM2nzq1udWUaAQQEaUV4Xzpw/H5Tt/z+l0nYcySIEjYoPO7&#10;fs7/A63Xb39EgnJN3RzQOOaEcLmhsmoWbJWgjonUKiLEaGm04UsXH13yPN+7BQVHGAsD1LLRAD/6&#10;DwHe/Ks3i5wTNAAKEEFMJeXVVTOiXJdcEuQQRSpS7n86Wbo53/Z8v9/vdXu9btv3sG4Jr4UooFtM&#10;2TxxlCIskwkBBZgEzrMN5VWzo4o4ibRKKs2pTim6MD09f9DzW32g2bnU7jfOAk4A7lTNa6enmaGx&#10;ArPQhsTQgNP/G1RqMbFWQQThGbdZaheXT330Et9DERoNN3hN/HScgt742o1vehEzkKWUEEVJZtYi&#10;/b/ExrU6UlYbqfhECWoy+e3Yaz/x/MBrtVzuc42OE4BELrxazrVB73RkqDOgDvdXANtruXUtMBOZ&#10;ZiTN5PK5p0nfx0dU34cCOIApGHTZ4PLzdKJTQp1ZNCJrQb9CKNcEopVcW0VTOUmXXxwaJ2eCwD/j&#10;n29h/joXTjI2enA1zQvMfkxQAAr6lURl8warUxduZiJt3nQOhL1+cAbw0YXB8CQrXb47tZkRhVI0&#10;XrcZ2a80NtY2cE1Uxs2i/PzmoMfCJIAEL2SD4fXRwu0771OZYWj0uipO/t+gvLWuRJHDgvRUNwxD&#10;XIi98Wg0Gj4b3X/10lrK47Vg/6eobNxcWycn+bfD4xAYsxHeEHA3vvJuuq5e3Qjn/wcq26s7azvW&#10;Ay9KpU2bNm3Zsm1beTbuX5yQPn6o31MhAAAAAElFTkSuQmCC"/>
  <p:tag name="ISPRING_PRESENTERDATA_1" val="TWFyaw==||||ezdENjFERTJELTRBQjgtNDhBOS05RjNFLTAyQTAyNTUzNDlCQn0=||SVNQUklOR19QUkVTRU5URVJfUEhPVE9fMQ==|MA==|||"/>
  <p:tag name="ISPRING_PRESENTER_PHOTO_2" val="jpeg|/9j/4AAQSkZJRgABAQAAAQABAAD/2wCEAAcHBwcHBwgJCQgLDAsMCxAPDg4PEBkSExITEhklFxsX&#10;FxsXJSEoIR4hKCE7LykpLztFOjc6RVNKSlNpY2mJibgBBwcHBwcHCAkJCAsMCwwLEA8ODg8QGRIT&#10;EhMSGSUXGxcXGxclISghHiEoITsvKSkvO0U6NzpFU0pKU2ljaYmJuP/CABEIAPoA+gMBIgACEQED&#10;EQH/xAAzAAACAwEBAQEAAAAAAAAAAAAEBQIDBgcBAAgBAAMBAQEAAAAAAAAAAAAAAAIDBAEABf/a&#10;AAwDAQACEAMQAAAAyxXr2NCio08Bu26LQVWUYR3zxjYLLtVTmL7k+ea4IgGXOvVjjpM9bWAJVwW/&#10;LYwzrRLhR3XMWgb1lritIsNhynpWT2DlI7dXP1vZ+L9ONXI9e0Z1TrRotuKClrh31C87fZEkvtdh&#10;SGd33R4mA29EyClet+oZZwUNpD+LXwoXqbOrXNjuzPFN6lMZ7NJvFUMknl7oebqtBn0Tx0uf6Y2X&#10;mxygspnGyUnVWIMLoMoT8wiYLGTnMULcObEoT8r0+kWqOdpSU+lX3owd0p3mRLHASSvOAekuIOt1&#10;meZrI5FCNMiBA3UKVX0zmHXSl4ZqluhdLo17DN1ernUxgO7jVb5M6csum5RlMF5WustW9D4m4RqZ&#10;BesVLCBzwlax3rvvPiH6m6oSshCGS3eWqjQMmOXAc+ic87Mc/LXo9zQJyGpxdXoLAi6zBBmNzkGA&#10;bbD4GE/A6PSbXp2W5oFkxYWWsqDZWlMQ2JHdOPu57CXubWAVFnne5LZZ3EUh+/Koq6rzDrrpcIcA&#10;YxtGL02NfVXaO0aFGM6Rjs7P/MAlFXqc2Q/fdhl9OrbI0s48+NGqHjHeWtFuz8UORfEDGNqIGOh4&#10;72/lAJ7Gprzghq+R9fZ+M7eubMs82+Y1ZmtMlOkHRq2zQIxG1xyeUq3a6Uwi/iXCW3UnL45C9ijs&#10;T1fONXztsY9VLeN0ble0ChaXorSGnUqTtxICUQ6WWZPqmIHBb3j9KOxv17Spi5W7Xc9ezFcFgWX2&#10;WZQeXvYwjNZ6UJwVNVZmdpD1DoHyY/MS1VktxiC4CVQvD0TQYjZ62y2mR4vvuyzYXaJ7nI9X8m6v&#10;yembvrBaxudFC7Vg6pmjMMD0R9QaGvu9856UUa/F+FCF9zR3n2IUahohbmdeK1mA0RamQGq1G1yW&#10;xxkClztvLcxoUNkVcKPvPwHknZeMOn78epZXOiNfUt6mdlGdfZ9awFSsxFAKJiAYk7jBjhP1gPMW&#10;6Ngo91hYdRTAXWuG3cnMnPNPZrGtilMvgalIwnieHveI944nsnbblplrbo+VLbcGbLit9LpoUjye&#10;wSRMyR184GUGC39jxcyDwtAnaRPsdYxIIvNAIedFh0PsSyZqzq115/Sq+zLV/QUszmHUuL9L01jU&#10;XYwodlRh+XWVAyzzy0xVKdACDsuGzSeZxlTIfsMvUNM6trn2J6TaTdpxL8PLY+T+aDBmnZtL3l/X&#10;OcBhwO9x65xeN9Y5gyTo7hc5reVTZ9pTj9FZlek1OBIMT4l+RVPUPm41LQ6jCTVvgdBfa+C3rmma&#10;Zcx6UkJbrT1bTQt4yQ343ZqEXys1qqxoubn3Gv0+Cp2TMqv9iWV0Kxb5XEgNY1ewcCvw0EGLMjtc&#10;VHi3Z4h9MzbKWSh4EgUqOz0UC3e0ZiumgNDMWQu0KEnND1q3Ksxg7Wz5Do4/R0NCWHZozFxntTWA&#10;m/AwExa2AiYfeGFS8mrdCwuzx83JyBZyM36kZe8SlUVpBY0TOS12PCh3NIKSxIjGOsopF0TNBkwb&#10;AmmP0zZrpdm7uq99dLL6v7iUvEbpZ3VTpMB6pDbouV0udTmevoslK+sS4sgsMXGsvT59uwxJh26d&#10;tgfuZ8hcJwhbNFJabD6B/lndMa3g/8QALRAAAgICAgEDBAICAgMBAAAAAQIDBAARBRIhEyIxBhQy&#10;QSMzFVEQQhY0Q2H/2gAIAQEAAQkArN7yrCK0bU/oBP8AB8XXedktcZFG8jiNaTxS2PtIBSpx1IVS&#10;OK7JGkLFjZ5CRWJUz85Zew8deSercp2Vd4+QSelFC7t9GcOaXDVpZcaT0jDH2NpWOkx45Jj2KzUr&#10;DOSXFeKFdyixPO2wgaK14ZpiF7E9JoZZYyBFaNmi4ZUTl3AI7cRyETxdmdLSaPvqK1gjIq8cWiuc&#10;7Xq2eRsVZIZahR+ylRqQ5GqLJE3Xj5H+wp/wWq70rlWOjZqcXW4viFVnvyMiTJXj43jL323aRqRK&#10;uYa8UNgQhvUblriv293Kco9UgxND9S87r+zgrfNTzCm9St9OcF95Haao8nqRsFxIltFXMzXqtLvG&#10;Gu8q0iEBkZ4EVys1h6pJuSSchLJ5CTcrIX6qkd+yhHrY/O8c3sea5yARvbNJHHJqeHOOuqjBXejy&#10;UGtJJVvyt4hMTTFR2k5iQQTmUG3JG9meSOPcZYlgVUp2Jo8zJ9lV0KcYrRG3LHR+nWmhjlhyHiqH&#10;Gs5fLKcjfsJJNYii+2i6k3LfnbNfuGRm3lmy1yeVyYC2hITR+pJlucZxtZBzU6wjWUPUan0s4LNe&#10;VDHVnuGvBKQ9uBKkkiyHLHJiGKRIslm27SbE7Tdn2qOqltS2q8QYLlgLYOvV1LExRshlKeFMR7sC&#10;BRhkkYdEpG5R6u6Ur62QNZzEaWI3KDl/TMkHoBurlj1fqIZAwrcdI1aBhYg4KtDHAGDzojCKe+/3&#10;FkzLUl4uvDCWdRyD+mCxN6yWLHfLWDHUk0YW02Qy9Y2OcMA3IwkyUuT4HjK4sSu/OQ3ZXms3zy9O&#10;UFY41lilmCBWmat0jXLLoxKgyobBPfI4Qi+pJl25PYPWBHozyEtJIlM71i8aZteJuHYfArUCjdWH&#10;G7j0oFEhx0dHhetKWUStF6Hh+br+k4bFHkjGAEb5xquOOpeGv8nyE714TXtICK0LSw3Z5eqZUhEN&#10;caHL2AzNo25AX1nOS7MSjPIPwkieABAwifefdMAqNkV1BodKtuaweka1K0/GP6tlI7zzvNOSF2FT&#10;EiRB2fJJDZPwkO9Ej0Aw0B9io+VSAJ+mjBxa6dgTkMHV9jKNWRunu5FuknhLdloq7sF5WWWykTl+&#10;un+bchiq2SM4uzyI42gPTrzSJVZTJxc1V7JWOCFY3fYFq0Fh65yE4MvXczbc5y77njGdh58RqRtt&#10;qe0MZwMxHVhTrPPNHGqRc5FxSrFCtm/PNG5ll45GcxqAqR10LMz22tvpcV+2gMgQEbxRo+P+Cv8A&#10;+9BgAByqRsbyXko4ITEMhtSSQtLK911WqxIcao9VDHZ2Mmbccvji1RuMoMcnBWZnD8VAkfoIxhHp&#10;ozZdl6g+bE3dpXxvPc5ywInGMSVAAKBToCHsoA0oQH4inkjieJSXCqzHIVlsPWiXKldacPnOUsFQ&#10;kW1c6VFWLQ0NwuSNZ7vnY7EDz7s0f9sCP3XkZW85faCGutiSaCT7ujBIF5WZkrzDILMNmo6qfxJA&#10;aZj9tL3HG2Zf8dS0LkBneRQ3F1j68smnIVN5ys+kbJG8Yx0SM5pPMbYibkhOgCzMMVHbwSiBfC4N&#10;KDjF53SNF42jHxscbSCWTbKNX27W2Y5DIxJ8QuchY7wNisNfG9n4JPnw4JB3kWy2WTLHKYyscP29&#10;SqrG3Kkr3EYwUhW+5l7T9ixYLYJlqSHXEL14njgSzqzERR1HPRCTM2w285OXfjcpKxswxR2Zc5eP&#10;tA5AhdkdAMVCSDnYg+5g4H67GUAAcTUh46q16ccfZktzmVyZCZDrLL9pJNZArNr3Rhl/7Qhtj3L3&#10;0MQYcXzhXFHnOZaOGfs0lwsKlRGFqWSG3yI3BO08TljIngAiQ6gdRnGxVP8AHUuzyhWDFRWAIBOT&#10;NpSc5Jt9yMdyVGRAdmYZegJrN4Su/YopVOi6Zy/X8cDdyAW4ej97J5HLcgtuRI4jw7lkkm1FISzE&#10;YSWlO8h6BRrI13kS+BiHQGLnzvAc7eMewieO1r7aeOCxLHZia3VUqblbcsjZRieESqMlBQjWROkr&#10;vE2UarilVEanqJE0oHSM5ZfrG53fkIBOM40MgT+FzliHdbLFcq79M/kQIshP7yMdnAAN0Q0PQgJJ&#10;PtyIGrxsaAI4SPRxH7nwI0slfAQ241BMcXJekesqw2EmUMjRt2GId+dqfLbNuzAG6m5FJS7aDmpH&#10;9sHQV5QxA3fjavN2ICKO0kauvd0HWCJ1sIWFOcpUrLqp1dR7ZX3E2XpNRay2/diDjgg6OVI+0JGp&#10;YNxjLI6SMyiwvq9W16QB95DrvShZJG8ZUXvYRRkzbIVcVTNIygx+hXXW3+peNogAkfWUE+1ipw8t&#10;xPIyNGwsTDjvxfj76WIho112uc1zUly6tWF+K4H6bnqXBarVOImHJlKVirC9ap6UjTTAMquHVbiS&#10;wvixS1meNmmH8gINRWaaLqR9QCMBPT46y7y9Szt/GBl9u7aGSpuXWKpk9MZDEIiAcsqqwZMoXfgg&#10;hWJEpJY4qgHRxPg5Ri6e44X7OTuApGxLG7JPP3ZWjoM/Zmf6UtJBNsx/U0PEch0dZbCyfagg8Pae&#10;Juu6NjvGMtcHFHYmdmi4qKRFQy0qUdcJ1yRtwk5ZaRSZIhWtSQ2NHJRDdBZGsxPFYVSIeyeQJfqG&#10;4ZZMpzySWXIJXrAoGTqfTd8miIVnyqn8iNruWdcu+5AuTqdjeTgIvUZJFrFg3kcXZgupXCv1XIG7&#10;E6MiSy+EV6DmJU3HxsLnZWKgg/bUIwd5yKhYuq5VDISc4y17PyeMTDeRV1X9BCoyNu9cqceRlJUN&#10;JUTukwSLss0kytNuQ+o+PoDTmR+zuQKyOXfZI2ABlxB9v1yRCYGyqvtU5DFsHYsKQvbLSfvJJEae&#10;NCZa/VvI9Lrg9gbWH8sqOqN5yE9vOwmxrEi85DXXXkTwgA5ya+eowRKkWVZ/TbW+Lsd9bIUfONkJ&#10;PpMcuoyOrajsBkPUTxEsJQ0wZOjNl9gKdsvm8pRgAHPxBOTRmUxrlsrGQoECg9NYiAZYTcMq5Ku9&#10;nJeOSaPuq+myxRiTJADj55/Qg8EZWf8AWREAZAgbzgAyzoRtlzbMcnchSMQnsM4yQdwDkT9kG8OQ&#10;uUj2cubFVypDSQzGZMrWlkhU6lLiUeoeUYDjrxztlMKqFtflg8EnOV2BERlY+FwMNpk8gGgMnjIU&#10;7yPwCAZU9QsoxsbF32+I8qsdjIZBlWTxi5Y2wIzk7EUR1oyM/nEf35xvuZSMCFEBwNsZ11CmRsWj&#10;9N1ErwzSxzZC8yAoTbPqSKxzlwW4y4OvnKxHXQyM/kThI+MvqHAys596ErJsg5I/bWdQ6NkxaESE&#10;ZYj+zDzE1LRkDB8f5xfyxfk6yBtADIn94ymcSTxl2b2ELluGVrbFg1X2fIgZX85xCBdHJJFERJNM&#10;mcAgSAaXQjgZXmLvz9dlkFtRTlJh6Pkz9tebwElCymt5UZXA0UP5DJzpQRko9Vd616c2KfORnb6O&#10;f1S5ZRWmCMLF+OOrJAa8TBWPU9iwBxPnE2oOISDkB2crsVIwSEAkln7knJIO/wCn4wy+cT6eZgWM&#10;tTjJap/OcmULDlVAvxjfDZLuRgoM8KywtHv0kgfpAs6FToMYu9d9t11+uL8xtkbe5slO/GL/AG9M&#10;tJqQZF+I3iRn5GTp2lfWcwsiwAq1hobCNMJBA9ew8cixAgEHIhphij3DEhLneV2JbeQSrrzkk+/g&#10;rZB2MimVsjZd5GQY9jGsp3CKVUduxyvve8ZfapGWnaJfaj2xHWDqLbmNmAyXps+YdBomyzEY7M6B&#10;eMTrAuK3WSQZITtTkPukDZOoLMcjiPjIIdjRz09TsDnMoDFHoLD1jkQtqU29yv11o4vgg5F+QOQR&#10;+1jkB9ORkbI6yy1dg8lFMAFBKzxt7JYbd1D+dMXbB7F6/HTJ5mswwD1ey5/oZHpOuQMCrKTKepY5&#10;yNRVpTKohn+9gSQPL5IICIXWId771UvW19NLfpR1QMmbUqtkjABsjYiRck98bgYU69QBDodDk597&#10;tl893hGpRpGVTPCPWVziKCpBw6VtZEfIys46EZYT3HWcfY1B1OWm7gjTxe7wIq66+IIEQggRy6PX&#10;Fb2gYu2k1i/rK4P3CAC6ogWSTK1iK6hjYJS+y5FlTFIWRkYxEB4N5yBP39zysbO0K47FlAOCLuBh&#10;B9VMjHYqMf8A1kT7TWONjJoy7ZPARG+TglMibs5IyaIkbGISNbytL5G8sADTDEsmM+DDKswIOSRE&#10;NsZEvxiod6yOH96QaGKdMxxT+OQStGjFcvjtTmLRmSePkqtpc5+jIllL1cTKomeRhEwUwnORZxfu&#10;DInVrcrriRH2R7RQuOo9aLOgUnH2WByJfJwjBppPOOoeOwmraq/rhcqt1YjEUMMmgI8gRSFCN4sq&#10;umslXq2U5ACMQqTnpKNHEGIvjD8510gyNvxyI7JGCHurR7v1jUt9JpoK/wB1B7hyUUj1opRDcLQ1&#10;yQ87JNPLI01JdbbK3mYuQSF1gHacHTkHZAA2NYkelwJ+RzyJi2S7DtoWm6WZPPwxfVdwwGdOw85L&#10;HonAZE8jDNvXYRSaI8wyFgG3FL3XzkbaxZDrzisH7ZK4VSN15NjWRy6OVpUkO5M5zk4Yr0HHxVQS&#10;lULELlTtdgKPy3Fck9e3uuePvgkGrUT2eRVT27xjs6xB7mOA/kMjf+QDFAOK2g4OEjuwyWPt0Izk&#10;K/q+s4LH2HKU+iN5AqS682KakbBWIK2iI6ldl98c/ExD3wypK8DlGyG0h/7JOh8BhMB8mOx17HbW&#10;e75A2PbWBJZXahzAcAtnL3YharTlqU8cdKgrSLxzwvYkSNrU9VO3p/8Ak0f7WKIRVNjKrdkJwfkc&#10;QeTm9Saxj1kVhkLBic8d2GWY9S9hkLdgWOXYxBMjZdX0JRCBA/RiN8a6soBx/TCZKxMmLMFXeXLj&#10;fom0Ax21mxJIoQZxsgSM5cthQQCJm9J2yEkEE5HKF8DOdt7hEIarJPXqfczy/wCSu8nekbOFtxwe&#10;5JLvKTuBp2v2l+JzdsEk5b9sKIMgGo0zWmJz1ejrkzamOKAzZBpWbPiVt5YBPuGRsvdk1OGf1YDn&#10;Jv2skjH0JHzibGnUHHkDRjqrt8nHlPUnLUjMD5jkJc55Z1OoPaGOPuayiE9uyaAWYGYAYs3QOxzl&#10;L8VVWnYWL0949pWhsJRqnY4zknStCvaDlVnVY8FogkNn3Cf7tf2r4UaAGSb6HWdWezGMlf8Amw/G&#10;8iHsG833YnGbROWVETiXJl7TwtnJDrPPvD5OVJTFIBladXg1uWdQzjJJ9/uzNoEbhbZyFdyRhsTQ&#10;TxieJHOPOFB0arlpFxrZkLnOcsGWRE3Rh2e5yxI9icIggjkgjVTkBcAYZmZlLZ3y6T9xCcjlDgZJ&#10;+ORgAu5DMDO64CCQud9LrEOWZPSftk6iSN0xJmBjBXm0ZLMjgqcYFdHKFn2fNyb+c5I5IOTSZVbr&#10;2fKqGRlY5YnCtFEMEv8AI+GUk+cimCROcSTSsSbJM051gBCRwx5x3H1q6gnJkSRsJC4sp87z1Rl9&#10;/jKj7jHmQgoDm/4JDiN/OxyM7OTHrGCMRyBl07XeNIQkZxJA5+ORGxMNrkh9uVJteMtsRIMZ9Icn&#10;cE5GpaNVGQhIIe2QzGaZ5TkTswkbFfbPnq7iIGK566yE7sOTlQj1GkxZzhn8YZSc7nPUOXv7Ysh/&#10;CLP/AIx43/r5D+aZD+OTf1rn6XJvMEmT/jFkIHd8u/0TYmSfjkP9mW/lMk/A4fkZS/uTLJP2Jyt/&#10;S+Q/0Yn/ANs/6Lg+cg/OXK39WL8Yf+B/x//EACcRAAICAgIBBAICAwAAAAAAAAABAhEDMRAhEgQi&#10;MkFRcRMgI4GR/9oACAEDAQE/AIxaTY7k+jBCkSZFWyKplJ9JOxQlFWxJi48VNUyeGovxRGDblbEj&#10;K6kfwtfL/gknSS6FHxRLZGTTFCyEfH7GlJjZbLIXZP2wurJQirkijP8AJfok3KWzBjrtkh7IkGJs&#10;8hJs0LZEyzfhSPP21ZZmfv8A9GJOUyCqiRQokehyoixDXC2eqyOCpCboiZ0vJfo9NHpCRIirEjQl&#10;+RCZVnixKj1itoiRM79yswRqNiJEEaN8K2x5Ix3IhkT0zzM/rKfilZkbnHtUY9C7M9KS/RhftI6J&#10;IhoZfFNol6dyIw8EkiPxP4oN6MuNKN0Qj0JUeo+SMaqJAkzGSiUJdkYjSQo2aZFGdf4yPQzP8kR0&#10;QJogxtDEQGN9FdibTRnmmqQy+jO7aIMjoaESyUyMvKKZEjIcjyN/Q+h9lcZ9oQj6FseJSSsSVGnw&#10;+yHQpIm/J8NDM20LRBi7GqYuGuEKixsirZKLJbszbQ+uiIhNt8X2PhMTQ5RQn5MjKmZciSsipZZd&#10;UkT9JCde/hLhbZft4Q+G+hRsTHXbbM+ZSaiiFRhGvwOTHpEXRL6/oiRfC0aRmlUKPT4nmm5vSEqX&#10;G0hInwhl6JfEW+Xo9Q6iYEo4oJfgbLP/xAAiEQACAgICAwEBAQEAAAAAAAAAAQIRAyEQEgQxQSJx&#10;MlH/2gAIAQIBAT8Aikk5FTkYoUjr2lSI4nj20ULtFfpjcZydEnWh8TSKVmWuqSjXEUTw09kV2Spa&#10;EqVGL8ysySboUkt2ZZ9klQm4rQ5HYciU9EZWyTuKTGY/p/t+yC6xERJbZR1RLRKZdjZIhqWztcXx&#10;E8f9bGREtPlIzPQ3bFwyEOzGqXEEeI/xEbIlpIsirJNIyysoRZpmP6TtcYvphj1R9I7ZmfWiM0xO&#10;kNk3bFFv4STXwVsx4XJW2QqMmZY2kU0YEur/AKY0VTIOjyXtEZUx5bHMvZHLRJ9nfDk0Q2zLajEb&#10;swemY41EmiCPKXosvhi4rRFEEu6M0fyhqjx/TI+ieyEtGddkSQuGRaR9LRejCm3ZONxJxaMC0xeh&#10;+xMcbiTxy7NIa6jZZHlowrrFMbVGWNNmD0/7xIS2aSM0pRlJr6hbbK4RaFJf8FtnpHe0ZNow+pf3&#10;iUT0J2icU0SXWQ+UrFAhAky9EmYrpiGx7FFJcZU1Ni4SKaIpy+GoxoauImmTkoohnnH1Eritl6RW&#10;zyY0L4KCOpFHpUOJkbqkRh1RK7ZFC+jQhCR5CuN8L0Mgh0uFuVk5dR/RIXsk9kRafGXceIehkB8R&#10;J+yuP//EADoQAAEDAgQEAwYEBQQDAAAAAAEAAhEhMQMQEkEiUWFxIDKRBBNCgaGxIzBiwRQzQ1LR&#10;JDSy4XKCkv/aAAgBAQAKPwA6XNmQTQjfkVh6hhOYcSAAwGgc5e/PuiX4hc2jhxSR+yDSWCXRwubu&#10;IaCmkBoD24bIbBHOqZ7sXDKAH66iqfdR2UYliS8NodgsacQNDC6XEkiKbFye7HxQ8DWfI0cm/MhG&#10;QwOaDu811EdLBVe6XuKkg+oXb4SF85RJIoDc/wCAiwAQIUNm2mSUCTuQFhotE9wiXW7KDSgRk8gn&#10;fPItdJfhYoCkNB4mkEelCMhRwJQ/kYfP+1DHxfaWFrA0adOsQ7hXs7Pa8XBc58PJc4fqIkSUAX1f&#10;qo3VFeF8T3he69micR72FgLps1FjIriFtXdVwgXO6OlBrzYnYblYR1iGzgYbrdwsDHe7FFPcMa3D&#10;aPM9xaG0WC/2jDYA01LWtFoBQLmmK0AKGIWnSdIIbKDsQXDbDoU2Ds2funYmO/8Al4RqG/qcPsgM&#10;U19210u7lNaOpJMIvdy/6CwGb6ILnfRBp7kfdS07OEgqP7m7tUQmn5q5RlMccOtRUE0EINxHOIJ1&#10;SSKnhQaZuLFAgEEmU6Pcs+yfh42M9zRAIDcMNsB3KxXBzQ6XNLGaNiQ5H232t7tQH9Nh7bkINZhi&#10;GYVDU76QiSOkfZQoa0IRqoOijSBb0ACaMIYgf7S5oriEV9GoF2I4HnU7JrGfE62txvHRYUAQIKY6&#10;vlw0SwOBE1CaMUiXOA8g77uRgmdV3O7kojDEgnnOwTcLD3H7uKJk1cAg8GxLQCPREtMwDXKJ2Qn6&#10;oxs4Ku6mXVPXb5KBhnzARLqy5Q6axb0RiKwFigHDaYE8l/F+1e7o1pIZWsuKwnYwaPw2mWsB6Nv3&#10;QcWky8iGNA5Tdy14h/mYlJc75Ku2VXcPrlIEuA6ygzjBc4yQK9F7/E1DQHc7SG7BO8sMwmMiIrAK&#10;ayZHCQXfPTKIe8/Nx+SDXOo0C4bzTtDTxfqciMMbA1f06BBrGCgAgNHILQwWc5s+gT3E80czKita&#10;VKDg4WK0xQhNrEg36q73hw5Gh9FuqCp2lA/6fD2/SFODhAH3OC3Th9GlNxnugYrx5SRWJRbgteNI&#10;HC2NyYQACoKBbqhcT6ZHIEAURgLFLYkjDbqJQY9zOFky5oO7zt2Wp3lb32ARMfV26ADR8gvwwaDm&#10;gh4K5DQnmkd02Q0wSgcPQCBA1STuVSVUMkJv+2wtv0hDCa48LW+YiKnqeqODg4Uu16gXzapgKNRn&#10;STlYTlZpyI5VVdMSrJzi4+UXjepoO6w/aHsBDYpgMkbC7yP7inPxcUuc9x6w0K0n5lVAqeQUYYUN&#10;FvyJdBJrEQnPAc20kgLYxNUOHGgdiJyrCZJ9mwif/kIngLBWoCGt0GHX+kqpt2Vgr5bUVStoQhVW&#10;kP8AORdw5E8uispJin1/dcRRl1SFHPIeKiBmdIAI6SmsD8UWmobuZXC1jT8yUBDgT3sqy4IA6DVU&#10;/h8Pb9IWqHNdqIA89bhECYB5gbRlcZVXNUDgTl6KuRJcQAAg72l4t/aFZUa0DwlHOhTXYbjDhHOx&#10;E7hUwwSSLEqn4Q9ZXC9jRp3JkVUGSe64iwJsj2TBB4f0BMYGtaHQNQAApfdQCKDOuy8ytlHYo9lH&#10;3RJmgH3JQ16eBVxHUHJrct0R+TxYrQ1rK1O6cZLNUU8tVRzGPB7aVPCDK3O6g6aJxP8AD4cw79IW&#10;E0gmCPqepRO+drhUAJV1bIBCpqi32dhBxDbUeS/Babi0Dkoa1oY3ualb/ZU/JEo4uIwlzByIs49i&#10;VxNdVTLY7SF+HSBuOYRTBqMBzmBwHcFYbWDBZpaZoIoLoEOnTobAYL5bLZVj7rzPDT8qqshQSqwi&#10;q8zYI6dBlxoXF1CVWBAC4jJ+ZsrMcjYLtCoiK7qmcAFYeGN+ITaUHzuTKaRBInmgG4jY5Q5EscIc&#10;jxtrShRBATZ17q2EwegWgWbN+8K7ldUVl8YPqFdAnUUJhHoMqCPoql1StqD6BQ2IlAIEg7LFxf8A&#10;wYSjg4k2fwqWoVGT2YAfpxcVglwRf7p3Hj43A7VyEFYh9n95wh2wlAkRBPVGuIWuadjN1xtBa7ry&#10;cFQA0VP+kQdVNJgp3CI9FMAkmJMkTdbytlQCVUmfVXorDKAFXOC6gKsEAFDdRAKDnusbx8l7NgMb&#10;hEPOjSXHaCSmjHBkYrBVOoIIKMTk7ieXFP0gkgSUTpMgkqhaEJif/Yf5Rpq6ySgHjzNOxPPIB0yJ&#10;sviKIY3BcLQNSsFQBXatmlWKvRQNgFP+SqnMQwaR+5VoQgipiFIB7BQUc7ZT4KteWkEeiDnwKW+Z&#10;7Ihxc7nN0GieH9TkC2szaFQuJCkOIGUS4BbmFeB6LdUFVZRxROdTlfOM98z4Ja90CLndAEUJVC2H&#10;DaY27qjqNnfsoAwsQ07ZeUKqs4lUrC+LK7VsgHB025LjbQnn+TtnXwfHC3BC4DHvGjbaiIa8gDVW&#10;SbFOJmDJtCqMDEr3GXmM5WCqHgrY5XaVTXK3VifyaKXZnbO7pXMV6poDnkNaRc3MdFLS7V2IR4oP&#10;CY2qg0DBccqZXVlVv2KsrBVmVxEgIuwXjUHmkHdpXmJc3pP5FUYNkLZclAAlUKoE7SXSBNBvRU90&#10;QTuCpxWRq6BWICmcDE+2VpGVitlcQcqHKgq0j7I4mG88YeeRgKxnsrjxU8BTS1ULq9goiMi2lCED&#10;1Kq7EJxHGS4nkm0P1QksI0gGaiMviK3Vwqact1aqtE/MItIcKp7QRpMM1Q4bkBcfPYgbjofEVTwy&#10;ctsi7USJGyJafaNNTYyruhwFAOqMkglfE2nOqdDcRw9DlvRUys0qhGW0K4KLWOeJMTQ0Re7REnwV&#10;hbqCbohsbJx6FQOyBpF0Gg3DUQ1tlvl2QjmVwnHGJB5kRClzGxiCOVj22QEiCiwlwGptxO4WqMfE&#10;Elxkw5XMlUOVAquMLcZXWyjUYkZWVDlsqzOYutkBnYZGHNdPIQjIYaXBI5oNe5knDJBMA+YdEThu&#10;BbiM3brj6Kxj1TgPetqO6P8APxP+Sthie5z5q3gsF8UqrSR4qcvH8QC2GRxIw3Et+SjGwNO0AsNC&#10;2Nuyq6r5MRDaH6ISNJm0gjU1UD2/dWx8T/kqNbDflQKsg+DZUyrUIAh0KHT6wt/BTOfDd0rcjK7S&#10;1ODHngccMPDKVkmqDx7pwH9r+GU5pc0BzXAamhp6XAgL3bokOInTydCBc97nE6YkkqNRoOQRrbsM&#10;7R4KLzPCjcIDY9x4JGfQ+HbMQ2DJTcR+IdbtdRpIqRIKidWhrRHFGywvftbIbvqJkkJ7nnCxACAT&#10;JhYwINeAqjaZ2Hg3VQVY1RBZiV7bFf1AFRFVyaQnMM2NQg7q1RkfBDWBEuNXN7iQE3DxhghjgTxT&#10;pkNB+pRlzw1xN5dwp73udHvHGIYygCfAu6ZX0Ku5UJW6u05VBy3XdUU4bzpd2IW7nLdE5j0XyRJ5&#10;BRqK6fYZcvqr5XcCRz6JzB7wODZgkclXWDhCIDXG5noEHNw2tw8MXjRQv7kp0PbIkp4kVErCPUtb&#10;4Lnwb5QVxFkt7iy3d91cqRuFAjw0BVA6B8lQvg9t1EulUbRdAg5w8o6oueRAG1TsENWmGuC2Cgtn&#10;QTYFGZrKC3AzsySt18OVzlRElnED2EEKrXkZXW3hgeb0VLrmPVbrclUEj0KoCVY0RIaYCsMthB7C&#10;EVwhs5jyhWbI9YVm50lbAhTxRB22Wpj6g9c9lt4DVtT0V3SfkrZViPVbkrdVctT9yrZhV0hXYCMt&#10;grsW2V8v6a4mKRRw8dSqNEemVyrALcrY5WoFTw/01sVsM+efw/uvgC2avh/fx818QW+XJc18K3W5&#10;8X//2Q=="/>
  <p:tag name="ISPRING_PRESENTERDATA_2" val="U2FsbHkgQmV0aA==||||e0I5MEYzOTk0LUZBMTctNDA5Mi1CRjBELUNGRjQzQkM1N0E1NH0=||SVNQUklOR19QUkVTRU5URVJfUEhPVE9fMg==|MA==|||"/>
  <p:tag name="ISPRING_PRESENTER_PHOTO_3" val="png|iVBORw0KGgoAAAANSUhEUgAAAIAAAACACAMAAAD04JH5AAAC+lBMVEUAAAByg5KBjJV4hI51hZNt&#10;f49yg5J2go1xg5Jyg5LF0dWVlplvTj5sTDp+aV5pTDxbPC7VxLzMxcVVNidePi93XU1+bGBvgI6O&#10;hHvS0M+/sqzEsqm4w79vUD63o53Zyb+4xMVWPi25xsx4VkHU2OVxg5JzhZR2h5ZwgZBoe4prfIzd&#10;y8PayMJuf45LMSZPNipiRzpYPjFdQzangG15h5O+tLBUOy9nTEDRvrlFLCHfzcd+aVs9KSF/iJHI&#10;w8J4aWFyV0hgTkLBsal6hY5lQzG+raaRdmpkU0hqSTgqHBfXxcBsUkW3m5B0YVVwTj3OxsHUwryx&#10;jHl4U0HDubTHrKHLwbxdPy/Appy9mYeRiIGXfXDFtK1meIhuamm3pZ5UNyrbxr7IuLGIdGmNb2F5&#10;ZVlGJxw1IxywlIZxZF11XU7PysfUycPMvLbLsqiGd3BycW9sWk97WUguIByphXN6b2eJallUMiKY&#10;c2BrXlVaSD63q6evnZR1g5CifGqEY1FCLyhNLiDc0My6r6uQgHiuh3Q+Ixnh1dLHvLm8uLbRuK6w&#10;mI24k4CdioCniX6geGR8YVOYhHmfg3ZaOSi9npOLfHNHNC3XvrK7qaKqkYSykH+DbmBlV06BXUqT&#10;bVlVQThLOjU1JiLcycaCjZaXk5KXeGjh0czUzcmrlYsjGBW2oZfBo5S3moulkolnYl/BvbyRjYmK&#10;g35wQy5iPCrQs6ekmJGdbFqvpKGmnZp6ipixfmqAcmnRu7ObmZmUZlKLZVLGraeGfXkzHhevqqnE&#10;nY22lIZxdnm3sbCckYu6jHzZwretrrDHqZpqgJKldV6MXUnl2dS6o5gYFBOIjJKikIR7dnKreWOI&#10;kpuRkpfJo5J0fIKen5+woJuIUkJ5TDlANzaFh4mAeG7Orp53gYpTTE19e3qhak9hNCWmpaVufId+&#10;gYRKQ0OTm6G3hnLT2+To3tvClYE3LSycWUudo6ldV1fU1NR9PDWxw8phcH6quruYsrdkhJmHsceD&#10;p7BrnrCgEuo/AAAAJXRSTlMAjSZF4uzQVb+r/hVQjd0r39tB7cmzjXHKvWjS0cSzjbemkHCIfQsf&#10;eAAAJpVJREFUeNq8lLFum1AUhgMmNjxBngDI0u12vF14igw8A0uHDjxAhuwdK11mcj1UgYHBQoor&#10;MaIIFAYjGSRKWKL4Bfqf2yTN6tjpL0D4WvB/5z/ncvIu6YszzTLnhmGw01PDmJuWdrbQT/6H4K2Z&#10;BmO/Q9t2XNd1bBun4zr4YZjaR1PMtDljLAxTEX4KmbplKQNAqggcaK7NTj5IC8vwlDjfcrH1uKcO&#10;wQmDEQBOkmEtju+ua3BX2pKnJzjnHjg8umMeEy4BuM9yDE0/bvQWaiRfEvd4xbkQAiyCbwUIwEQR&#10;KG+WuqoZ1ux42ZsM4koKwKtAUHrbNOUlrREOY+Tqpi8AkLk4TvWmo4ZNZV9BAuZVydvx3hNY2f5d&#10;F2AIbffZHVuErubhKegWXoT6AYB2i2qaprquSxxt2d7zcizH27GEsAQ0lqbpGwDbtg6cBc0hMQgV&#10;cpVAXWdZDbVte397G/Tj2ONWShnVZSnLqlLjqGSTtEPSN+hDowBS2FcVCm3bKKMQMun7fhwH/l0v&#10;oygjRSQKIgzVJ4oAIGN2UPkAcLHNUhrDVkLwmJosksu467pdHPvB6iJqhmIYkiRpMsA0kzh3XVsB&#10;HBCCPnfeAHBoHCXePjQ4sz7uHjabbrfbxUEQrORQFMWQ5w39nT09VYyeeyWY6+/Ye67zDwD+3tiW&#10;tXKH6t7vfmw2D13s+0Hf96vlRZZfros8z4chv4map4l74as/urjYO/6Xb1r4DDCi9zBHp9se9igf&#10;/ujBt6+rpZToiLy5viwKQBTrdfIrmURoA59KOKfrnm2w4E07ilKkGfQwe1R71C57jN7u4fFxs3mk&#10;COL4TsqLJLm6ksn1l8s8X6/z9efvP5uJh45DMVICkLWH/R/Gy/4nqTCK48ucq/V3KG7qDy2fohlP&#10;RemK3qgr0Y1JmrXK0bUX+6ErtXaZu0/vL9pctCSj9WJ5uVv0YEWDyC6NsjViq0lFM5uJbTnpD+jc&#10;S4qtdJyxyw/APZ/zPed8H+6CIl0WQHN3WIGhoRQU6fWysjwMS9f8Fcr/PH790Hi6NyE3J+CTgN8f&#10;jUYkEEEjIIo/MGioAIBcH4oW5J2/MCu/CtDXpzrQUMrrY1lWDrM+eXR0tPlrOq01YRwIWO9wGGY/&#10;4g/QIBCABkSKjBAUGJkwqOIXT0VhngQFhVD3ZGj5R+Nq8eFEWIZ+e1MvmjPpNOQH/dOfM3VsIByG&#10;DYxQSgMRgiUlQgADkUhswvDdCeLnCAryq7/kDwC8Q/4hqD8I+bmWFs7FwiTEX9T1foUB/Oy5mvAl&#10;6uoSwRE2oMAeUp6nitSElRGCCVDElMGhVdM1KAEN8sqfBYAfagIY1Ppd3PLlj7kLUXCi4bqMOv5X&#10;PZfTe+WRABuW1dJhARReEHiCgQCyKwJQxMYqS6YD6PIgUOdvUgAnkFSuigeDrKuj6nwVF+7gEi0t&#10;e3shMpkDKy97MnVeRQmyURoIKIjykiAIAKASIJGPYCDo01WqfpClAJiiPPZvMrJKOOPBQV+Yc++q&#10;cnPcga6ji7tW7nKxrsdcTeO6hV29YS+RaNRPYfUilIgCIhgIiMDzCq9gkUz0Of8C0M3Pz380AK1+&#10;QzDok107q6rc7uVH29pObF3RePHM/fv3b586e/P4Vs9VzqtYaABKR0yEbiIEIQAQkQADAUASee/U&#10;VnEKQDdndv+dFpXqxfB+MOpyuXa63VUbPGufXTpYc7Z//d27b61W6/r+w0fW7DjARSWJUiMiFkTB&#10;iZAgYgwAPKURpDBM7EaxblKCrKazuHKBWrf6ykUcFuCCq2On+8h5z52lGxvP3mtvtxptRluDMdTT&#10;v3ng4+oVNUnMUKNIJIwiWCIMkrAoUDv1CwQZbXisQjuUcgC6mZcxe/5NbYEOjgCfD9xH/uJuPN61&#10;dveWY3vWt1tDNluDw6F3OEI92648+vZpy3ahSelswBLGFGEiMoxoEZL2u7d5whgRjjnBD53OaXcu&#10;mvX8zwGo+eOq/cks19i4pA3yX2l/aw3tP9ng0JvNJpP+5IPanp8Db95cdGABNQEBoozEiACAaGtr&#10;a5IghIg0VvEaAHK3nnEM5pb8A5BKafnZCzf3Ldv9aVH/vXZrbWj/E4ce0pu6TWZ9Q+jVtkffnvab&#10;JKXpF0ifFCyMKAIDbbV3BngBCKSYs6Kk1Fmcjey9//8fqfBvADChlCy7OlSAMzVb29acA/2zAHq9&#10;mr8bCMx6W+3zH08fWjHBv5qwhbc7AAAhhiY7BZpUNA3GtAGYTlA4SwO0L2UBDKPhDgjWFz1z/sSO&#10;a5tvn9IATur15vLu8vqysm5TfZnFsf/Dj4HDCEu3mvAmxm5ziCLPI9rJ02q7IomqBGCHpTmAGZpQ&#10;kKu/WDMAeOqQuS+cLLPRd9vXnDh4+Aoo0PNKU8Bsqq+vLy8vK4eL2dFQ+3LgtEMCB4Qe2M0Wi7HT&#10;2Fldba+2CwzDIJHcKNUKK1Up1AT/3YR5v+ky/6+06jCO9221+gf6C0zbxrKMSdtCu+3iplcvCDec&#10;t+64zMLBZerQRNCZaJIoKukEhjrXmTDAViezNj2KpSunTlk603QLzZp9OdvOjj/1U8/n+gXd1nPA&#10;c+Xcw/Pi+fJ+ng9E/aO70B766+DJyODg4Bc/NjYcO1Qvcwd5AAUCgBTsAYDd8CdVJKqZvXJdKSa9&#10;pFjsNLNWjsWwEI3P4zioEyWUQxmuA0QJdj62AqM54LegPwcjkcHI4NdTkrSPWg3bAcBUPACPUDN0&#10;s0rkXQUA+bxTSHO0M0RjDI4BACm0XBp9m3/XOLDNNDz9PxLAk8IdpeB/ORI5ORj5sqvuwDtfFctk&#10;GtCgQCAKAAQ8wG6VqG9x5GagYpWkSI6ZF2IsZADDMBwXyuU6q0X+yc9xPABP8Pip9HRM1PhcIYDp&#10;CCI4OpWd9lFm2SMA0rUQqFTwEOmzblZRL2hJrRSfl7M0DSXAA1BykhQKrQ8EmwCIgE/D048EIArA&#10;y8bby5HeSPP0YN2UJP5YW4LBbUMpWG9DKQgRAPDGAwT+uanQenXgzhZiWRYAcNpkkpNyirSYrKOv&#10;o7cVgEWj8Oz2CngIABiXpqcjJ0EFpuoajh2ur5JpbAQBXagIsaI1ANUawHnoSGnN2MjNIVJLUmKr&#10;WQkADO7EWJNFTskpHQDARELreRQA2dYQ7NwOgG5Z+hMB8BlI/LAgQebWBHkAUGLkP3XdP8jR/t3n&#10;9/Qt3rsyzAEARTJ+loMIMCHaJBRSVtIrNEEfrBUX+I8C7NyiATEPAUDK5paXCwshAkfrjr/zaVsC&#10;CkATyoC+BmUAnPNtCO6RnZd2z46MYGKSFJOYmeZYPOTENgAwhr0Eq9lmCaAnb09FRfBRgNLl6enC&#10;SHNz5dHGhg8PQQZcxBpANw8AvpF/HqCzs6JiT40iayRshT4kOT/OcRgNNWABAIrS4WH20oPLsTGg&#10;Rsh3FCAqh89s9AbYRhcs96IAnKx0ZOd/lJlQ5Q7CIAQLIf/8LFgvgE4wFAL9UK2GhQBQJO5kWQx3&#10;KvWY0AIp0TlhLN+5jE5oMdsBnon24MMAAsESJKAwcjLypUOS8v5EgixIuGx+NIv1qAsgBhsAkAAE&#10;kFozW+vGSK2OIoUMTdM441cAAMcDXOK++YxPwabv7WX4fMzDKiBYmZsuTCrs7Y0czT5w7v2JKk1l&#10;kjFH3VznVygUi93d3TUtKhWvRSrIA18FLWPDbr/V60WTAO1LfpsSBwCrlXRaxKLvowDoQ66DbCyo&#10;Ox4GeClubhkAkiAGRyUnyj9qMxw4V36uvaTEk6R2aAJjCKFl3a5du6YChN19iiG7TQ77qFwI6Wdx&#10;xud3Ck2UVU4xFjEXBVgjWLMdj6ogmEAAWyQEIDcXCCJfHj/R8WlxSseZkpJz5bfPnWt/q6HYkDU2&#10;NgbFWLPFFH4ioUhi0XopuRw0AHM6fQQCgH8ZIQDMRJWYHwXRHKAeeCQCpXN5hbnGpKSkwcrj+R2H&#10;Csrb1Y3Z6vTEfXv3HXs1c6C+djaw2K3vRo9uCL0jWyJpVuckps+TXrGcw8IY5md8YacJZrOcdlo+&#10;wUwzL8UJSkHhojGI9sGzUJ/bAUqXruYVGvMhBM2NZ1M63jkUnx3UBLNkCcWnCzIOZWQuFGfNjin0&#10;3frFxbGhqp6BzMT4xPTc9LRkO6VFAARGE2ZfWMkwIjmNO4WW+flfYl+OuQwRECBfG0vymhw/BS63&#10;+gcrnbs6neQxQhKaK0+XHPwqo8hQJTMkFLe1nW5tnVhYmGirHQogAMXirKxnYuFWxuGMBomjrNgu&#10;15JWFidwmujyEYyT4YSQDLk8RF96sPLuv+PjMdHdKG5Di57b1hyoBeNKr+ZN50IAcnuPNje0Hzw8&#10;UNxW1JoY/+qriSeSD99a6O+vl9UiAAjB7Mj1nt/7JyYGLhjctSNuE6mFdYRQ6gEgGMKdnNDixIXC&#10;mr5U7+jM64KXBbGx45sfFJ7PoRIAn9sBxlfyoATAAEB9Yt/BzP7Ww/s+OHLq1P3bv3nyMw619hcb&#10;3AHQxJruxdl7/1zpgRBkFhS01V83mEidlMWG/cphX5dNb3JyJhODf2JRKunUCq949Ke5FRSFKAAq&#10;gp1wuTX+cMdcXl6SkQeoPHti3xutExmvnLpx4+KRixePfHDbU5A50ZZQO6So6WupWRyqvfJ7a3Ka&#10;x5O/75V3vipiKC3FYi5iTNNlt7EMA2ORMQnNCf8MheTazgryhzszK0BwGUQZbG0g7dgEQANzAyDX&#10;mG7MTVI3nj3xyoenBzLeOHLx/m+3T3WcOVNeUjDQ2n99JNANA7llMavqen9BYsnt+7/dP/LBx/E+&#10;q5ZDAApXnd2HhU00VKIJ09xauJLlN3EU1VntHY0VoC/V1xRvB9Qg+IzOKQQQAz2wBgBNkJO899Pi&#10;+oH48o6/Ip5THQcPpvQmFrS11bvH+vbvV3UHsqrq+9Paz108cuoGxKij0kqSLOYjlK4puw03mzB/&#10;2I+bXRcmFnruDTVh1tT9ndU/zAnQ0X9jIj4HRbfNxuPmrua99/kaQGV62t7DZYayCw2J7fk5EOj8&#10;k1MHGhxlZRqFtLNT1T3WNGzITKvMvX+w49RFQEiiYRbgsLq4XHYC8+E4ETTjTLZjKLuhrWqEwDjp&#10;nsnqO3NRJXjuiRcFW4wvgaXl6bz3jB4jAmhOT9xbYLC7XI6ioiJ19o9m/3yX3WV3GAhaV129u1uv&#10;byobkEw1t5d/992Z2zduGJ0cJWRsRHCqzh4GPZjXuGyMv7Ex8O2beTn9V4J6tk81Wf1AgM6rPMKL&#10;Tzy562GAOMgAAPAyoD4Rv6+oSmPT2B1lBgOQaMBsNpeLYL3VnaoW0OCmJsJmrsxJKWk/893FfD+n&#10;E/ptNsLlsCudDOazuWzmrkZ78NuZ2KX3Tpc16ftSOydX7/wJahwHCKCFz28BQHUwPi5AAB4AMCZV&#10;qlPiDxW7XbCP2lwGu6xK5h6GS9uwm+Aqqvdfa+njWBoPE6B7dZVnM/74ONnPei1BkE1Ntj3EOBUu&#10;m93lm3K4NF2/xvz7b95xt5IVna+e7Py29PJLsfBtMgzEnbu2E8TtWlkHMHoKG9Ulr2VcgIUcLSPh&#10;dfP7iWFNWMQDwGbA0kpCoxl2uw3Ft/447ReSONGkcdkldtyM+zW+ujqHo4uhse8fzPx8x4LpQ7S0&#10;ovqu929BXCwcGaEPn90FBFtt10oe6CAAeADgbPuxzDI4FTYp9LBl8IcNZdhv0wwrpQjgGmwmor4a&#10;BSC4ZQn1PRPFjIVTNGk0rmyJzW+mXS5fY7bDh8vFWu+ql1xd1QEvq0MEP6/A0EXTYMfLmwQggnAZ&#10;twS/gnye4slPMfZWHmjfm3wBVuKgEmch2ghCGSZsmqBizxqAFKyvhkZ5CA7Lem4yFixAAMAFSZON&#10;wescdnW2UiQSj46KP/F6K7RSnVjMcaTWOymeGYdWgLVsx64tIYDLFQHIUN7nHo8nJbdXnQMA9QBA&#10;hHEabWIAoQwAQJP+fDUCuAabmUoKL8uxkCIwXJ/AmHBCY7drJBJ/F24+rlbnuDjKaoWfEExeLSmV&#10;UmIxZaW0uv13X5h5eTwWlAgAttnK3NX3pvOM+SkpKUknz6a/Vp7WU2YAADiRSffoOC6kDAwPB5V9&#10;PEBLi+p86p5U9FUJGwopa68bwgxO2MsM9uN15i5ndvIBYzIDWxFEj9KRVookKU6q9YJV372rfSAQ&#10;lD4GYGUd4C0EkP/qwcSeegPsxEq9HufOi2jFWFCmIUIiBKACgN2bZ3R67N5Ng3/eSTjKEo5LbFPz&#10;U/Fp+e0NIfkPQjnspuiDeyu8OmiCyeqK1bt3JydHd8U9HuA/Ms0ups0yiuNojF93eqExGuONF4zx&#10;vv3Q1s7XbJ3wlo4VVzaldgjYQkFxSAsFulo6ZjuFFtaC7fhs0ZTxMWZ0rJoy20iKSh1lTqxiKBeY&#10;QNTBcOq+nEv8P2/ZxuYZycLV+b3n/J/znHMe3n67oUcm7Rmvel7GZ3hB5EDVcXpfwXev7zq1r2BE&#10;WTPZQQDOkDrgjaEhxHS2Y9epvQWORM1O83fl6jaL1tU6u7+WyjX5WbQlR7bvRnNaeRTig/NDZ86f&#10;QQC2ZJw/fy4zBZC+AaAQADiFMpm0omq8VCpisvraLDbHMWwGmmNv7d1TMGlz7ARAZdOZMxkx79ii&#10;90MYlMABCHe2IAP19eys2/y5lDL5pa3lrYjY8P73KxF4fDcIzhwaaDo0kBEbOP8tAUiHbQBI/xkA&#10;x+FfurWqViGldfxwPQajSTKXYigoOGZTqqABKGLgUEZJSfPpxeZdm4k9tw8pAMCxmvq+RrXTfeRL&#10;f7Hf/3xra2TG4g50HnyvkgOAd2JbMraUZAzcBpDOGQDexoOkjEigtlQhLtaJIhCB0qEaKUAvXNCx&#10;EqoRttkQkMVTm0tiJSWLc4tjp3ZBiKfQHSVsLYPHhJFIo5sdNWOb/oePtbmTda/kJGu+O/IeQoD8&#10;D3CjDBKHNde3mfek3XsHwKYbAD1oiqulxToKDZDQBgJsJ0Y6HCuheHhhoW1tLbo40haaG1uMzuGA&#10;YF+H5mQl3jXYWd4XMbLsu8PjHr//D5O7S5i0T/DztMNFBzG7Hh1owgyR+gH+n5n3pt3/f4DjAJBK&#10;G2prt8p4xTpGH6m3kBCoolGVampqJT6zsLwQD61FZ8ouLq3NRVVRbkgYw4QeRwlobTRq3d3mkz6/&#10;32OQ1dS0LZR5pDna7O37n8VZaGrakrE5YwvGqc07Yt5z0/enPbARAFZIABoIwDgkIKB1uvxIXxum&#10;UwcQHF2OY5NC0oReiK+srSwtLa0tjqhUGBLQISMDiXI3lviNAfW72eN+P6PT5VrCOXWUz8TTZL+3&#10;PfstAAwMkFmOHF4E7aPpB9LuuinCdYCvkIIGqVRWUVsrk/Lpfl1epI+EAARdSuXkzhZlKB4MLi0h&#10;BHPR6BhGModqDvIYUa0stc2qW7WHjepu86jJ72F0/WJL20Id5feJu+d3796bAtiSAijZ5d37wvRd&#10;aY9yALcIUqdQaiIalMl4NGPgAQAhUCqVNhtuY5R8YVs8DoC5RSxLvGQzoIrOdaimQnH3qLOz+zDL&#10;OucVNG219jOvBFqDFyVWn1hjfh9FmAA0ZXAGCXiP/LLp0bT7botAIQdwnABgLJDJBLRVLojgILYJ&#10;a2xCIeIAAofNZlsJrawtenEdx7z75hxKR1Q1ORUSls+6WfhXm10+irYy/ZITxtZgkmI4AGiQaOAm&#10;gNf7Web0fWl3p2+0QqQAhwAAPRVbFVIZn7IO8SMIAWJgQRjgHyFwqKIqh1I1FvPu2hWLNZ922JRT&#10;DqizvjXAvqEPsK1mhYeiJf39dJZeGAwXM4JcjZk85VRWfrgBoPmL6em70ZZv9A+7CVBRTQAYuSgS&#10;JgCWNgCQXdUxIvt9BR0jYzFcQzFv82lMjaFQYmkm4A4Y9X1a9U6Xz0rTDKOjPv1Ua7nQbhXr2TsA&#10;UDq9Yz9NkwH9/tv9pwBkBKDHRAAMVCMBsAgtFqFQCIJJh7KrYw9kv+85VBPuenAkoMrkjFuNI9Cn&#10;7eiUWT00xVh11MXlvLbkAY9Yr55PAVSSGsABIHff4xRiNIPTDf7TuUosNVWXKlANTR67gent41JA&#10;Op5ebX34QjJ5AadwCjKI4n44hZcbZSh44UK+0c12N9ZrW7/T8CU0LZF4dHULy8v5+EXcmwKACOAc&#10;DNjtxJr34BCQ4fR2AE6EUgAocCNXmySMXJ7PAdTYLMGFurrl5YvEAMHZUmIK6o+HgktJvZo1NmrZ&#10;0RaXAnsEWsJ4JpaTny7b7RLBtkb3/LMfA6DyJkBGrPnIM9BgGqfC/wNIFQq0JNU+icQwlMVpAPG3&#10;WXrz85PhYJJjIAjB4IWFT5cvLiXiS8mI2tirVbuGnd1iGgCM1SoHQPsEQ+Xojc7P8JhGUrA5pQBI&#10;4NRn70CDsHvvBHiNA4AEZQoA9J+lekklsOAgKoXBoMU2BbMJW/F+gV65nG2cCSbiiWA4oEUNHB0e&#10;JQGgRB7G4xkqW8ihdFaaAMx/DYCjAEj5r0RH/fk796ZWNBtVmJ7JAZhkAJCuA0zkz3CVwIbRJDgz&#10;ExR2YWd5mmzs0IbtnFxTddUkEuG+ABLQWWR2qcUSCQHwe4bkVskE46FyGrXO+YMAeBMA8L8O8EXm&#10;XaklFbmEIQNOgpgKUImJBntMUlmpiWH6h87yZ8LBNoQAlcgSTibxxULb1CRX/aaUSsekMpEI9hq1&#10;z2uIf/YwTUlICvzWIcyrOgndnmdkneb9qEQkBwQAVWCHt/mnTG5JlaoExHfh5UL8n4pAw1aZySRV&#10;QIT9hrP2vFQOyEm0BLGjAVA8ESK2MuVwTNpC8Rn4x/cPupwaXhkOAAH4YwjG0O0n8o2sq4U87HM5&#10;WAdAGVhf0+FCLNw0XXj5cuGmdPxgLsIxVJRKfYIbAGdpPXIA79AB6lEwHA4vweKJlak1lESbMBSs&#10;V2s1s0UtLqerGgdQQosoxtM/JJfLJfxXcnq1rHuwCLcxGuLKzeQM4CpCGXjgxqoWH1+4KRMIxHAZ&#10;VkB+inUAqw4AckEvIRByZsFVhO/nmhQV8Y8ANLJqRNmMZ/VSEUVTFC2irRyAjhZk5UQA0Gnev/vl&#10;N5uaKjMAsJkA7PkeGVjPweXLP165cu7nyz9/9BX+MqihugfbgRsABjlSaV+YIVciDEIUIvQ2JT4e&#10;BoAaYSJs1GicGFBHBzUCiiL+RbQHAAYdw8/JyjFyAEXb30NfjoaMqJAA3Hq+fOSrbx+8dOnKn+eu&#10;/vna7w0Yi2WowwKBIBciBIAcmwfJAoqBBSnAhQjdOdAezcFGACDELYAWZNDsdLawYgqGOsinKL9B&#10;PqGjeDlZ+VqWdZebi7J3v3y0iRg5ic95s2+t6+/+dnX10pUrV6/++7a0B51YNe5i2Q0AHQcwROVH&#10;QIAIEO+4/8n73R50IV02YWKmT40mdHZ2UC3mkwRQIhGf8ngMCIBInJfTG2BZV+dwEZ6Qmg4dOoSu&#10;DABe7/4Nj5ePra4+eOnq1WvX/8I4NE4AKmQCngDHEFKSIwcgoPONhAAR4ADQijbv20MAEuHGQMDV&#10;Muhsma3mU5JiChLkiyS0R25grLxteXlGNfsBATgIALTFNwCeTLtlD68iBP9eu3b9+PMaDZrh6ooG&#10;APCqUwAGOWQotxfnNfaRviRFEMWicGxPVIXiqNeq3ebB0dHZrT5+mYSW2CmRQET5PPJ+KyXelpev&#10;Vaur1J3DRw4++/JRMpdxALGxh9M22GPnOYB/jtezmu7aBkVFQw+PJ36j1GenGWwosSC0l5UdyOnt&#10;QxJsXSAgQYAhAPEZrcttNs+Ojo6bRJSdpsAgEFC0gAB4tr2RBz5XlabVXIRXtEqSgwEO4HG43RgC&#10;AFy//s9rgQ8041uxnqrO5Yml1aU+LgI6OQDqDpTVgQBCtBEVOrgj4ID/iNsF/+ZRjUDk7y+j7QzF&#10;F/CpYpN1wioRHdbnH9YGXL+N17TMHzy492UOAAQ7YgjARnviwdVLSMFvahYAWJMDIFdarfAxNAMA&#10;6LmsjlgWFrIgQBqmiNlCuANcs+YW5+jJd3OLRVYDRdntCEAx/YoJ/YiEZ9Tru9mA68UfLJPz+7O3&#10;v1WJyZADeOjOx+tLRIfXPqpiNVV4rAGAOFf6BgHAAk43YZg4UFfX3t5edyI/AiXCSDFIxNGiuL45&#10;2eIcHPxAUSwS6Qy4B5hinoDmZ/GsOpraptXr2YD61We+0taUD2dvf/2lJgCgEuxAAG63p1ZX/37w&#10;6o9VmnWAbWIxr7TUJxFRANDp7Afqlk/gX/uJvN5IhHQowSBKcjJfffLzk7ODg65SwQGRVd5PHyiT&#10;IAMiQQ7PytD0Ya2+NxBwf/L0r7UBt/kWQMlj//8Dhv96t5IQp6EwLF4Ecd8Q9w3BheQlh8SayESN&#10;NRqbQ4VA6xJsM9Wg1FZM3TBWS0WkkhoqSq1aN1QQl1IUiogepBcvLiAqiogoCoKIiIoHv6cIHty3&#10;b+jMwMD8X/79f+8PNNC9+5sz1U8EHIUQIkXYPAcCRRDoBIHGY3xUwzCin3BPVcPnmydvNI/FIySf&#10;s1bN2cR0Fhme51AAyK5NrCAlsx4lMPHqlfiNu1tggs3wAcylX1nlGQcCz7ufrlYf4K5qWQQEpku2&#10;EOLYYlGWi5TA2bMNyNcMCg1QG2prw3mE3w16mAUFHF8lIAYYwnEcMUQLv4XdrLsxXno68d3t8rFz&#10;W1ANqAYOTh7Z5St49QoquCUlH6xspSP2RwISx3BsZ1HupAQaZ8+qFFo0W8tGo9mo5pSbzSYIlKV1&#10;bF5A6pWtUGfIEjnBFEURfVEmfjHrHtnRfggC8WPnZuCoZjMG9EnwwK+gHzXBtGWJB6vTrbUgIH4i&#10;wFDpAAiAAZUfrdWyWXSHUul8E/Y/Wa5OZ5H9oYBNTKizkyecQERe5BmuutOrrQGB2xMogcUgsJwS&#10;OAgP/BrGnHrz9tCijtbq9Oq10icC+Cf5/BcENO2T/aGEWrLcPo/nP1lK6CwrWLtQe9EJdDKE50xR&#10;RyINKeEj8MH4ZwLrF+CsbNLRrVNhgK9j2JO3768sA4EOEEAekKo8I3wkkP9I4J5BAQ6QfzFRKDU3&#10;NNtUvgD5bGpO/XIILsCLgkAUnRCOt8Nh4+KRnXvaM6+CQHP9ggW48j24ue+3l9m2vX37FAQeUAKa&#10;rn8kAOHFPBCo0MA9+gEPPxkuxBCA7XY5LOYtTmBRtutUAywhFic6minyih9ORvcd2VGKXR+/8HZ5&#10;++4FSz7eOX9ns3TImzcvH3WkH3REbBBwPpkgl4cGkIVgAir9nqYhu6Yr7Wbz/Pl2oUJCeQsNUH3V&#10;KllmOhlTUy1eV7QG7yi1eLLmxo+VO27emnkFBOavmDJ3+eQhXb6DMa9fH1506SYlYCiRqsSzPPOJ&#10;QC54TOVHo0bWq4YrhVK7iRaskJgO+Rwr7FqFjC2znVCAahFHV01REi/udL2L8aXx6QduHj5TOrF7&#10;yQpsXsABvodRr59cwr11xFcMR6rayKlsLpeHApAC6OMbihROJyqxdrt592S5kuBDqP2YAlL1OakU&#10;NCAQ1TR1Sbc0X9HX7HQvujv2hMXUro7CycWzqAWQAr+PYXcgvyMSUQwfBAiUSwlYjYZpaoj9LLq/&#10;1pl2E4D6EyRkCRzLHJAvrzpev7yJYXiiBZov8WpWEf0jYffivqWl1lqUlMSGuzOwhdf3x2u9g1ej&#10;GoKAY9uSrZsmaiCiG98D1VB8t9qqYMkfCSBWKIf5TtOiCtiUQuuauoxuVCRwPskJop5KXBDwjmwv&#10;LMusOyDEF9+FBvr+zGJxr9UdUsRxfBDwlSCA+hkGQRAEql+VfDt9+sLh5vmTdNFUxN9MdIFsCj3L&#10;xyCwkAF1x1dMxVc1SmDfzu3ptTiy3Fs6sXjGkp+Rj2Ds1WFTAo6EH1yQt0xEuWXlRN+HVRKx9unz&#10;5yutQpnq37QIw6BloARScihEdJRx2xfVbNbU3HjSXbPjWHrZgRf1yLETsxb8nHyqA0gGJCgCzZVl&#10;MbTG6o4uKlK61ET4F1qVAoZwNJ8mJwifmrZVlzexvOPoRJEUXvOUwEjGk96apTcqa3dtqnfMOzFr&#10;KOT/NIOMgseVbIcjLGobInutohJHasXa1PrYrpGIYJoBxwn7d606ThXwYtMBxL9CeEcipuoZatYN&#10;UwLl9OwX9fuFeScg/+cxEARsSZIcjmeJTnUxW1ci6VjsdLN9JlapJqq8RYsOvg5gcMDz3392gON1&#10;XeHFqmMG6kXDqHlHXHfn9nhrXWrO/tIJdOG/gp6K79gRKQIRuh9ZO3vdbLuVPnO63T5dKKerCYlY&#10;pmlyLPxDxuiUoismLE9EReScpGEGhqehc1pTc/dsL7X2y3Nmn0T++zX08COSbUd0XXccHBYhNybS&#10;yD8xOD/yg8hBPCdYHL9pzpxVB6avw8l4SEAA8KTqqKoZrWnRmrfPC+85VpIIW5Qg/1fRezgUbzvT&#10;OZ6sm45rzI5P8ivViCOi5VJNNF5wUfnAs3V798v1+nGZUxydc6q8CheoaVnPu+ju3LOn5BNzwO+9&#10;8DVIQiagPpCZvRcKQPqPVRIZx4FPmkFDRdnXxf378apF6tocDHCCrjiiTkMg0NysWvM8DwSOlbxs&#10;z99+1asXylGIdzKZDsRdrF1OY1NGF6h8U+UJfH7/LnnOcTjhqnq9zsEFM76jGWo+m4xqXg1eiJvj&#10;Qq8eXX4bUAIOS6qJVuUMdrwLrQgSnYnKDAckoq6IrJy6fPkyhkeco6TQh2YkXzSMIPCSilbDSBLf&#10;sf3koC5/hN4DsURAxZ+OVVbv5QkxAysXEHTFis6HisUiCGBu2FSfw+h6xlZEjOOWAgJGLVrDscSI&#10;rn/+wuPgNN3uvoTrAzT8lmUFmqJoRNVMtEqALMuXL2N84jO2JDZUxVAD302ia4jW4oP/zmuf3QbH&#10;YhUc3fEEtY+aXtdMU23k8mCAE7Fi6rK86Xin0uoQcw0tqiMPJ13Dq0UHdvt7L70OxLDKi4oWQLyh&#10;mpCvqUEu1xkCB5gAt0Okunqd9biBsYXHKOAq3kD43l9E7559CEeQAIjaADAfNAI6sFMzpOhyjy1l&#10;mBzmtqim+u6RXoN6d/nr6DG6j2haZiOA+LNokR8/zkE+bLDpgLAu4/jTQ0FDy0ZVo9cg6P7foEfP&#10;AegOIZwCoyp6NYvh9gsCGnF/VzFQo9kBPaH6f4nePXoO73OWAmYwA0Qlt59hOM3JyP0hHJr/DwCL&#10;sT0HDh/Qp09/ij59BozuOfY3ZX8Aa8hmq5VJVsYAAAAASUVORK5CYII="/>
  <p:tag name="ISPRING_PRESENTERDATA_3" val="Tmljb2xl||||e0EwQ0I4NTZDLTZDQzMtNEE3OC04OEU5LURDMjgwODI2MTYzRH0=||SVNQUklOR19QUkVTRU5URVJfUEhPVE9fMw==|MA==|||"/>
  <p:tag name="ISPRING_PRESENTER_PHOTO_5" val="png|iVBORw0KGgoAAAANSUhEUgAAARcAAAEXCAYAAACH0wDUAAAAAXNSR0ICQMB9xQAAAAlwSFlzAAAX&#10;EgAAFxIBZ5/SUgAAABl0RVh0U29mdHdhcmUATWljcm9zb2Z0IE9mZmljZX/tNXEAANGZSURBVHja&#10;7H0FeFTX9v3/eX9P2j5v8b66U+9rixdKneprqVHH3d3dneAWSEgCcRcSkhA34u7uLrD+Z597z517&#10;JzMRSEKgOXznmyHjctesvfbea/+/FStW/L+e/cvaAAayPVRvj2d7uXpfvXp137Vr1zyNbbpc/zby&#10;/ejf98Ce9/2Xt3vehNsXQO5Wg4YMCLG4iYsen56HHgjd3fN59YBLz+6+LGS0zDSOyiBSi1to0fOV&#10;mdBRGXhG97CdHnDp2V0PJkMFE7mVAOQGgEcwnaE9n38PuPTsjgWTl9me/0sBkx6w6QGXnt25YQ6B&#10;ieOtFt70gE3P7gGX7gUmd7A9jh0k59ku7YGLGwYbR0hi8d09368ecPmlgspoWYDtYSedtNj7e4ad&#10;fNbzfesBl18CoAxgX/h1DFBSew79LmUzpXJNzss938MecLmdAIXqTcY1NTX53+oH6fIVy/DBhx/g&#10;008/5dvd3a1Nt6uurkZeXm53YTME7KTRDOj5fvaAy60c9pxh+6aEPQkJCdi8eTNGjBiBZ555Bs+y&#10;PWTIEKxcsQJRUZHtvj83Nzf8+te/xv/7f/9P2WPGvE+soNXbnjt3Dr169cJTTz2Ft99+G6tXr4a9&#10;vQ0uXbqEpKSkm8loPAn40aPP9IDLLSLOTmeActN+pktKSjBnzmz861//0gCBev/lL3/BtGlTkZ+f&#10;39aDEP/736fN7uf//u//EBoa2urtt2/bqrndr371K74JrO659x4GgMMxduxnmDlzJs6anUFcXAyy&#10;s7NQWVnZVWymlu1t7Ow9Pd/jHnDpjqEPVciWdtYBQAdabGwsWHhl9DpXrlzBa6++yg9cY8CiPsCf&#10;f/55RIRH0MHV4mP7X/bH7373O3673/zmN/jDH/6g3M9PP/3U6nOfMXMGBxK6D332o31O0nVo3333&#10;3Xjhhefh7+/b1WHT0Z6QqQdcugOo3EMCbWeBSmNjIzw8PDBlymT069cfDzxwP2MmxQavW1RUhEcf&#10;fbTZAUvhyOjRozBy1Ejce++9zS5/7/33UFdX1+Lz+FTFWgYPHgRLSwsFwPr06c1ZRksrNzeXAWMM&#10;nJwcsXjxYnzyySd4/PHHWgVA2q6uTsr9REdHY+26tbB3cEBFeXkPyPSAy22b9dnW2XoKgcuYMWOU&#10;A+23v/0tP0ANrcWLF3JWIa775z//CUuWLEFycrJyncTERGzctBF33nknv+7//vc/xMW33MsYFxeL&#10;v/71r8r9njhxgv/9ueeeU5jMrl072v3aLlif1zzf1157Fe+//z6eeupJDoLEXuj1hoWFKbc5ePAg&#10;v+6v2e2eevpJnD17ttOZDNUfoafPqQdcughUjnbkl5dYQ0ui6M4d2zVhzs8//9zsOpmZGfj73/6m&#10;XOdvf/srXF2cjN7nxYueOHr0SJvE2Jkzpyv3+8gjjyg6yKZNG5Tn9fTTT6O+Ffajv1atWqUBlzNn&#10;zsiA2oC09DRYWFjg8OFDKFcxlHfeeUfDamysrbssXOoBmR5w6SxQGSgXZHXIohDGzs4Oy5YtxbPP&#10;PqscWIYWhRNqcZYYQ3l5heY6W7duVWkZv+IHbkespMQE/POf/1QYyqZNm5TLUlJS8I9//F1hVGbt&#10;ZBEUGglwuuOOO+Du4d7i9evr6/DgAw8o78ODDz6IgoICdPWSM0xDe46LHnDpCE3laEd/QQ8cOIA/&#10;/elPyoFC7KCl9dJLL2lCo8DAQM3lFE6Iy0kDISbTEWvRwoUqbaUPO5i12aVvvvlao920Jgyr1+uv&#10;j1Bu+5///KdVoHB0dOTZKXGbL7/8wuh1g4ODWPh2DIsWL8LCRQuxfsN6uLq6sPclsyNBhuLTHk2m&#10;B1yuC1imd5ZQm5ycxHUPNRuhQjNja+XKFZpwgA4W9Xr7rbeUyyjD0hGLit4IUMT9zps7p9l1Lvl4&#10;K6HNH//4f4iICG/TfVMKnJiHuO8hQwa3CkybNm5Qrk+PaYidXbhwAW+x94L0GpHuFptuN2DAAPZe&#10;rkRVVVWHvEey5kYFeXf0HDM94NIWUHm5s6tpKZ382qDXlIPl97//PcLDw4xe39/fj19HXH/YsGGa&#10;y995+23lsueff65DniMdhGqthwBg7ry5mDFjOqZPn8Zrab76+iv84Q93KNeZOnVqm+7bx8dH83pG&#10;j36jtYMY7733nqa+Rv/9ms+eG7G61rJPBEyD2HsfGRnRYZ8ne36kio/uOX56wMUYqNwt9590ydqx&#10;Y5vyhSe9hFK0xlZFRYWSnaH997//nR1cOpbwwQe6jFLv3r2QnZ3d6uNLJfl5Bi8rLS3V6Btt3b17&#10;90ZaWlqrj33unLnmtS9bvqwVFpXHRWpxm/vvv1/D9BYunI9f/fpXzep4CGz+/Oc/G6z7IRYTHX2l&#10;Qz9TWfTtKcTrARcNsIy70apaiufpoJk2bRo72D/ApEmT4ejooMl2qJc3CynUGkJrocEPP/ygOUhM&#10;TPYrl23YsEEJT+hg3aAXNhlalC166KGHMH78eHh5eaKyokIFfDvaDSxib9u+rdXHXr9+vQZcrK0v&#10;tHh9U9PTShEf7UmTJymXnT1zRpN1ovdo4MCncYy9vosXL/JUtrOzM69I/v0ffq95rsOGD0NdfR06&#10;csmh0vyeUOkXDi7sC/DIjYZAyUlJmDt3Dv7973/zL7nI2lC16W9/+xs8++wzMDc3b3a7xqZGxkae&#10;Vb7opMFERhin6p6eHpqD6PPPP1cuo1oUNVDRr3VLTYWXWFhCz1ccjBSikH5Cq7i4mDMDcdn99/8H&#10;YxgzojSwer/73rsYNWoU12XUIQ5pPg0N9S2+Z2+++aYGDEJDQ1q8/oQJ4zWC9qnTp/jfy8vL+OOp&#10;AePzzz/j2ThDy9nZibM+9X1ZWlp2CjPtCZV+oeAih0DrbuTLExYWinkszv/Xv/7Zark9lcuzx212&#10;H7NmzdJc79TJE0YfjzI1VG2rrrwtLi7S3Jf6efzpT39kDGS7JsNDB+OJE8c1IQZtqsBtaGjg1zE5&#10;aKKAGD3vgIAAQfmbbSryIzDavn27chsCGhsbm5ZCBzz2mK46l8r8W2peJPH11Vdf1YReWVlS1sfJ&#10;yUEDuG+88QautSIMn2TvsRoM33zrTaPXJW2oJaG9J1TqAZdmgq3cdn9dKzo6iv2STsDdd91lsJGP&#10;mMqTTz6h+QKLg+748WPaX1InRw0gvPHG6BYf+9tvx2kei4ResQoLC/HMMwM1j0ks6sEHH+AMg/YT&#10;TzyO3+iJnn379uEd1LSqa6rx5FNPKpd98cXYNr0n9fX1ePjhh5XbvfPuu0ZDPAI7ekxx3ZEjX+cg&#10;1RKIq4XaF198Ubls4sSJyvtHYZOLq0ubnu/LL+tS+/f2updXLuuv1JQUXl/0yquvIDAo8EZZTCk7&#10;GdMDLrd/evm6Svbpl33p0iW4S5VClrIPv+Zp1dWrV3ELAfZbhdraGtja2nKrA3WjHhWkxcXFqQ60&#10;AjzyyMOqGpU+LXYqE/tRF57pM4T09FQMfPppo42K+n+jkCc0NFi5/aZNG5XrEWsJasdBtXHjRg2o&#10;+fkZbjik90hd4/Pjjz+0eL+nWQikfu4LFixQLhs6dKjy94EMWAkc27Jmzpqp3CedGmJaP//8k3Lf&#10;d911J2az21DH+Q2CzDb8grSYX0wYJNPTG6G3/JdSP9yhA9JYM2F8fDzPSqhv8+OPP2qu8/333ymX&#10;0a+vmZmZ0eewZs2aFsGFFmVrvvzyS86UDHUg09+ICVBfEdXbaA7kUycxefJkTJs6lYHFhna9PxTa&#10;jB37OWcWtHft2mnweuQxI15Da1kyWv/77DMNEKh7q/773/8qr4vSy21dW7dt1bw39EOgXi4uzhoA&#10;FM/Vy9MTN7oYwISxk0d6wKUnDNKsjIwMRQgVviiZGekt3sbV1VUTIpFGk6GqoD3JDmg17f/oo4+M&#10;hB51eP311zWPnZCYYPRxSSSluhQKO156iR3wbL/xxihMmTIFvr6X2lVN255FvUflFeWoqDCcJdu9&#10;e6cSmv3u97/D+fPGMZ9S4vc/cL8qfdxfU2WrZi7U99RWZjFp0iQFsEizcXHRhVO1tbUMHF8yyP5M&#10;z5zukPdIDpNue2/fnjDIwLp8+TI8PD0MXjZjxjTNr9nkSRNbvb/PPv9M82U2MTmgXJafn6cRaul6&#10;q1auVFLYdMB4eLhh9OjRml9bKvlv66LMVGsZnK5aRUWF/GA+Z26OrVu3sNdvvALAztZOk4Kmeh71&#10;+vbbb1XhKXWMO7X6+DU1NbzQUNzunnvu4X1SYu3fv1/zPqtDsoOHTDr0vZDrqm7bMKknDFJ/2E1N&#10;2LF9O/72t7+hP/uVJKaiv65cidKkMykej4tt2bbA19dHkyr+/ofvNJcvW7ZMTx+ROo3Hjh3LMyvq&#10;jAjt++7rz9PPt/vaxsBHrW3t3btXc7m9nR0DAt17Q6J1ayBKNUFq8CA2KFgcCdv9+vU1mvUjCwtD&#10;69q1q2iovz7wvp3DpJ4wSF7x8XH4YMwYzYEsNcc1Dx8mThyv+dJNaoW9EAvp16+fcn1qRFQbNFVW&#10;VuD1ESPaVLr+8ssvIzQk6LYHFlqRkeE8jKMCw7vuuhtRUdo6IEpTqzM/xDJIIDZWeUxeNH9TWVMQ&#10;yFhZ6X6Dvv/+e817/fhj2irl73/43uD9Hjp4EM8998x1u+bJ7HpcD7jcZmEQCbW7d+/ShCa8xJ59&#10;Cfft28t/lfQXlY3fpUpF//WvdyMmJsb4l4fdB9VTqKk41YeoF6WSv+a9On9oBip//OMfeS/S8ePH&#10;b7ju4lZc1IsVERFh0DHPysqSi9tqgCFHPhKUqUUiKioKzs6O+PDDDzUhFl2PQk2RBvfz81Pee7ps&#10;8uSJ8HR31HwOJCDrr5ycbPZ4jygi+442VCi3ADJHcRuFSbcLqNxxPdYIFOJ88snHGrZCv2bvv/8e&#10;/zK3tCaM/1kTjy9atMjodekL/MQTT2iKvYx54ZKt5c6dO7B02RKsX7cGB01MWFjVtT6yt9qiYkZD&#10;WTGRGTOUNaNivFg5nKXPYvQbo5TL/v3vf3FtiH4w1J/xK6+80uyxZ8/WFUISuHh6ut/Qa5HDpLt7&#10;wKX76CuO7f0QTc+Y4t5779F84Ygyb9tGvzytO7SFhgRrsjy97r3XaMOglZWFJmO0dOniHkTowEXs&#10;k1Lad+rVIBkOLX+NQYMHsZBLN16F+qx+81vdD8wKuZqarnM3Y6VKLc3AgZrHDWbfAcFgCYQoC9UR&#10;S24dGNADLjcZWGSkb/MikZbGZKgpMomC5AMSZmRMRr0BkZDYCDGc1jqbqWlO7SRHIQ5R8J7V8Ssk&#10;JAhfffUFD1MN6VVUOU0ZqgpVk2Z2diZnMUro88rLqJTT6BS6Pv7448plDz30ICoqKwQAaD5/8v01&#10;lAC4AYChNNrAHnC5OcAyoL3CLdFg6gRWf+nIfHrLls28vsHAB4ylS5bwVHJTU/MSdeomvuOOP2i0&#10;FKLTtGjwGFFmtYZCALRw4YIeFOjkRVoLVfZu3baZ7S28Q5psRam3Sn/NUYU19IPj4GCvXMZ9d157&#10;TVNnky/3apHW87vf6sat7Nm9q8Nfh1wPM7QHXLoWWAZej0VCTU013n1Xa/Ks7lVRr8DAALz19ltK&#10;7L5hwzqDhWdqEyOixl98+QWmT5/OU8/qeJ2+uGSuRIVhPat7LOrNUmePDBUwvvHGSN0P0d/+ytPV&#10;BFIPqPxuaJIlGYt3xpITFGN6wKVrgGXojdhPUsHUfffdpyrh/z0vSRfr2tUmbGHU+R//+Ic2e/SP&#10;vyMrq/l8Hiq2M5Th0fbw3I/tO7Z3WlVsz2r/omkFQwYP1nRn06RH/UWCv9Is+sf/Q0hoCPt+bFZE&#10;YtLdSITvgnXLpapvNWAZ0xGzgmh2sVpgpV8v8lKhGT8fffShhnHQeQIjc/Ozii2B/ho+YrjBRkHq&#10;KyJjpLY4w/Wsrl0uzs7KjwJ3w1u61OD1qE9L/bn+9NOPCmuhz/j7777tyqe9vAdcOgdYxnfoz8C4&#10;cRoQod6Uvn37NhMBx4372qB1Y1VVpaLDUDwvMkd0G/ryUZOhsWKunnXzF9ULkbcL/QBQFbRa5FWv&#10;2bNna1LZ6vPUxa5uHeiKRS0DPeDSscCyvKM/JBox+kALPrHkOWJmbrhDmbpmyRuFAISWEP7IwoAM&#10;msorytGzbo1FoS6J78aWiYkJfvs7w8bfO3buuCnPWW5t6fbFdr9IYBHLytKymV5CPqtki5Ca2vwX&#10;icrN58yZo6SxKdN08aIXv4wGiLU2M7ln3XrLxdVZU7agTgTczB8RApgecLnBcv7O/pAISLSD2+9F&#10;ZWXzlKWrmwvvCVJX8/7ud7/n0w571u27IiLCmo0soR8kql+62Yuq0nvA5fqA5bOu+IAoPHpE7g0R&#10;MTXF2WLV1lRj6dKl+PNf/qz5gtFkw/Pnrdo0b7m7rWv8l6+JfTkbcbWpEdfYaVNjPRrqa1FXW8Ve&#10;cyXfNdUVqK+r4X9vampQrkv9Vtdw673u61kpycnNepK+/vrr7vQUu63I212BZXRHZIXauqggSs1I&#10;yIjJ95I3L8YaPnyYRvil633xxeeK72x3XI0EHPkRaEz2QEnweRQFmqHE9xAqrGag+sw3KDn6CUoO&#10;vI3CrUOQv/FV5Im94RXkbnhZ2uvp9CX+t7yNryB/02so3PwqCrcPQcn+t1DK7qPq9FeotJmJsuBT&#10;KA22RFWkLeoS3XAtPwxXqwtvC3DJycnh4a+6UJI66LvZGt8DLm0vkCvt6k9nypTJmkzAv//1r2Yu&#10;+cRWSOBDN/nVpmfRVF2M2qzLqImxRantKhSazUHWrjGo2vw8qlc+gLKFfVC6oC/fxfP7oHBOHxTN&#10;643CeX1QvKAPShZJu5hdr2QhnfaW9qLe7O+9UbqY3X6JtMuXytfn1+3NN/2tenlfvmtW9EHt2vvR&#10;tOtFFG8fjJLTP6PSfQeqLx9FbXYA6kpzcI0xoFuJ8zQ2NvGRJE8PfBq/+/3vFRG/G65uV2jXHUv6&#10;21R5W1JS1KH2A2VlZc1aA9TVtR9/8vFNN2hqbChDfW4kqiPOo8R6IQqOfoecjUNRvPIRFC0awMCj&#10;P4rn9UXR3F5In3YPMmb0RhYDE9rZ4nRuH+QykMmZrz3NWyidz2OAkytv+lu794LeyJ13Dwrm/RvV&#10;y/qiYnl/VK4agIp1jyCfMaKiQx+jzG4OKr22oC7ZB/VVuWi6BUCGKquPHj1sdCZSp/x4XGt70aXM&#10;9LvVnKTuBCz3tLVXiA7yF198ocOtCOgXSn8kCJk87dmz56Z8oekXvr62EpVRVijx2oV8k/8hf+lD&#10;yJt3H8oYEBTN6YWcmb2RMb0XAxIGHrP7IHOWBCIZsyUgEYCSM08+XSCfnyeDyUIZTOj8otbBI58x&#10;mfxF0im/vjivB0YcnBbI16W/zevF2VDF0t6oWd4HdQxwipb9hzGcV1FiMx/llw+gNtEZTQ1V6Fk0&#10;BM+TN9O2Z+SszPgH9oCLFlja3N1MhWn//e/L/MDft6/jRztTeCQ6pUe9MarLtZWr7F9VahDKQs8j&#10;/+A3yFk/jLGSh1A6tzdypvdG+tTeyGSMJJ2BidgZM9lmoJI5WzolEKHzCqCoTtVMpUUQWdRXBpO+&#10;EkCw/xcwEClY0lf6G9sFjJnkL5XPL5E3/X+RdJsC/ncJYJo/BgvNGNgUzO+F8sW9GOD0Rf3mp1G0&#10;fShKzSag5sp51OUn/EJkY+2ysLDgY2joe0hd2Znt6LaWmf+AHnCRgOWOtvqxUJ3Jxx9/rGgjZLrU&#10;0UtYTq5du5YP++oqhlKbGYwK7wPI3jsWObP7I28mO0AZUOQyIEmb2gupU/toAEXsTJmtCMaSLQOJ&#10;2IJBEKjQQZ5jCFgW6FgIZyIySIhdyA58+hsBCQFK4Yp+/JRftqyvcl77/34SEC2hv+nO5y1oznLE&#10;c8qZcy9KFvZi7KYvqug+Vj2GYss5qA01R31Z5i3BNn74/nuM++YbHDhwoMVhb8bWmTNnNAIyJRPo&#10;e96eam85Arj7Fw8u7I0409Y3jXp7Ro3Sdan26c1+/QryO/xL0lkdrprHqC1GTZw7ip3WI//YT0ib&#10;cz8KCFQYmKRM7oO0aX04oPBTttOmGwAWGVBE6EOnnJ3IDIWzFBlYjIU8+TIb4YDAWIYADjVoFLG/&#10;EcBIu5+81ef7ScCyQgYSGYAKBQCxywXICJbDQ6kWmBM958IFvVHFwqjKlf9BwZbXUG63GNVxrmio&#10;LkB3awE9dOiQJqSm2hjy5DXWj2ZokfWHfk2NKI/49NNPjboXGgGYMNzkKt5brvp29erVCnOhtPDh&#10;w4e7/S+a8oE31aAu0RklF/ciZ8twZMy4D0Ukuk7ujaTxvZE6pQ9SGKCkTJEAJUVmK/rAQqEPhUKZ&#10;erqKYC0CVPSBRQpvZEBZqgtjFHBY1lcHHAwcilaqQUW6vJj9rXhVPw44dLk4pesXq6+/Qrq+crl4&#10;DLr/ZTLwLOmreV6C0fDnvlD3/HPnsx+RBb1QScBEwvXe11F5+QDqKrtH7xbNaBKmUuqyBeq4j42J&#10;btN9bNy4nt32181GAKtLIMjKoz1s6GYX2d1MYBl6PR9kYmICd3MTb/rPP//c5tvSwC4aA5KentYl&#10;X7praEJ9QSKqrtih4OREpG98E2VLHmZgwsKcCb2RPJFtxlKSJktAQueJraTKbMVQGCRCoSx9YJGz&#10;QEazPEJcXdJHE/JwdkIH/jKZhSigIAPDKnmz/xOoCNChXbxG2vz/q3SnynVW6RgOBxiZDUkgpgM3&#10;rtMY1Wak5y4E6OzZvVEwtxcLm/qjcOtQFNmuRl1u1E3VZmJiY/C3v/+tGeP47W9/Ax+fi60BAJYv&#10;X9ZsfAz5yFy65IMPPvhAM/Nq5cp2/x6P+0WBC6TMUO71fJA0eZCmB4oPoX//ARw0Wls06Izc24n1&#10;UEw7a9YslHWCcVPT1XrU511BiYcJ8g6MZSDwANKmsHBnej+kjb8XcT/2QsIEBiiTJDChU9oEJslT&#10;dGGQIY1FCLfqMIgARQEWQ+CyoI+idyhgskTHRDiYyGBQvEoPONj/i1f3Z1sCipI1/VGy1vjmt2PX&#10;pfPF7LpFaoajum8ONjIIiZCJi8PyqRLCGchAZcthX/ac3iia1wsl7DUXL30AxWbTGCv0uSnhUnFJ&#10;MZ5Q2WGqDbvT041P5KSQaerUqc0M4t9+i/0IlUnTIyn1PWjQIM3lmzdvbA97oRT1I78YcLl27Zrn&#10;jXyYGxiFVMe2rU3ao/EPDz/8sDaOZb8GK1bcWE8kRcD1167hamUm6qLOotBuHXL2fIb0uQ8hZ3p/&#10;ZExgQMLCnYTxfRAv78SJui3AJVlmLiIMMqSxcOFW3ur0stBWFKF2gVpPUQutOubANZQVEkuRAKUv&#10;BwVpqwBjne60uBVgEYDS7O9rpE2X8ftf1V8CHHmLEIwzGcGmZDCk569+PfR6xWmOOgScy4CGsmmL&#10;HkCl7UI0FEajqxeF5+rBd1QbdejgAaPtIQUFBfh87OfNJhNQN35DvXaESnR0NB+Xog6RqPu+HQBD&#10;BVp33PbggjbqLKSO0wdgaJEFJZXoixiXBqe3tGxsrTWxsNhPPf0USkpL2v4hNVSgqSwR5fGeKPM/&#10;jtLT45C++W2kLnkBZYsf4tpJ+kRJP1EDCt8TtKCSOEkHKCmy1pJmAFQyZOFWDSr6wCL0CV0aWQcs&#10;alFV6CmCSQhmwoFBZhydufljEMisUrGk1f0U8ZfrMst0GSoOMouai9FCTxKhUtZcqUgwl7GZ8oXs&#10;PlY9iXLHVagqSe9SgPH2vohvvx2Hb775psWh9cRmRo4cafA7STrL6tWrmt2GWlHUs7UIYGgCZVvd&#10;DW+G/tLVwPJyW96IhPh4PueHDJy++GIsZs6cyXP/aWkpvJKW1uOPP6a80a+99irKyyuM3p+LixO7&#10;XvMP8sGHHlQMl5uHN9dQnRWORt/tKLNZjOwTc5G15S2UbX4FWTMHIGNKP2RP7YvMSb2RPL4XYlm4&#10;E68PKHqbAEUADAGKCIdSVRkhrrVM19NX5sji7RxVAdw8A2nlBVLBGh2oIiujzuxoNBT5AG8zOKzp&#10;J23OZO6T9wD5/wPky1TXWdPKfSsg01/3nFbKmo8s/koZqH66gj391LUMrmrtidf5zLyXgQx7HzYN&#10;Qpn3fjRd6z41wLGxMc1YNAHF736vbY5cu3aNge+xs/KjKn3vX2tvlfq42xJcIBXKpbbOWHLw6iv/&#10;NYjo9Mb2798fY7/4QikyEh9OSEiw8bAoO5v72Orf50cff2iUttKfK6Mckb/0KdSxL20BCa4/3YO4&#10;7/+NhJ/7NGcmrWzSWTQai2AsU4wLuIKxaCpt56uqaQ2ItxxQlslhkMxWJK1DDoGEdqKEMMRe+qCE&#10;7aoN/VC5vh9K1/SVLxuggEnphvtRup7tTQ+hdOOD7P8PoIzO09/FZeul8wQ2/LQZqOgBDoVbq3VM&#10;hs4TuIjskzqTlS/S1wuag4x4X0RaXhQTFs4hTYbdx+GvUBnjzD7ThpsLLDHRzYCF7Bto4qetnS3+&#10;8Q/dDPJf/+bXfK61/nJwsMOf/vQnPuOaGFB7uvK7Wn/pSp3lfGsvvqy8TGOa3J69Uh5kZWxdvuyP&#10;Z54ZyGNcioeHDhnSptLqyvRQZG59B9nT+vOQhzSU+HYCi1pnERoLzwxN0zEVTTg0XZdq1g+H1NqD&#10;Wlvh6eVlOm2FGEGhzFSE3iFpJ9oDvGzLY6jY8TTKdjyHkgOjULLrVVRseRhXdzyEhm0PoG7bQ6je&#10;8iCqtj6Ccg4sD7HbPKqATPm2J/lp2eZHONhI+2G+CWDo/4LdlBLbMcZo1hGDkYFmTX8lu6TU0Szr&#10;q1QH6wMqD5HkUFHU+ohWiEz2PhbP7sXY3n9Qar8K9XUVNwVYKMtJeoq+6fvRo0eV61jbWGsyofSD&#10;ampq2uy+/PwutSgUtwIwXaa/dBVraZPpU2lZKaytrXHwoAlmzZ6F5557Dv369eVI/atf/6pFcKEP&#10;ojXjppKSYlxg9+/o6NiugqSmplqUhdkge+vbyCahloFM4oQ2AMvPEmOhVLMaWITGYpCx6AGLEC55&#10;k+E8wxW26noVpYhtuTr8MR7qlG19HDXHRqLO4mtUOy1AVeR51KVeRFWsDSpc16Da4jtUnXoXZbtf&#10;RO3Op3BtzxNo2PU4O/8EA6FHUb71MXYfYj/OgUfZBDhsc6ZDAESn6+/XC6UMaTPSFilwkSKXsl39&#10;dFqMGmDma4VewfYIYOh9zZrZGwXs/Sw58D6qoh26HFzIh/nll1/WCLgjRgxvdr0TJ05oZl/TVAIb&#10;G9sO9Q3qKv2lS3SWtniz1NfXGQhNrvHpd75+vnzcx+LFC/ncobvuupsDjn41IwEM6TPtqYpsz2qq&#10;LUZFyFlkrxuOlMn9kcuAJmsSYzM/925RZ+HgIupZ1MAyVa7Cna4CFnUp/1xtJ7MmzbxAVV271FAY&#10;JDEVg+lj+aBWQhoW4pRvehB1u59G7en3UeswA9VBR1FXEM9Tuw1X69FQkoaaaBtUO8xCxakvUHZg&#10;BBr3P4+mvQNxdc9TqNz+BMq3P8mYzBMcaOh82WYZYBg70gANZz0PMKD5j1bLMSAA8zS4klXSZpRa&#10;YjCivypzlk6Lofe4aHZvZM5lAOe0Bo31XWtTSWxD3XlP39+FCxc2u96qVas0BlXvvfduu34M27jG&#10;3dLggjbqLCEhIdyBfdeuXa1WIBLgkKlyakoKjh47ykds6otj5BTWmcPHmmorUJsRgkLzxcjc+Rmy&#10;5j2I7Cl9kcGAJG1Cb14gl/gzCby9dcxlklTHwovljGSHiLFkyWGQKJLjFH+uHmORC+Ka1a3ImaBi&#10;Veq3meZB4Qk7qBU2wQ9+OaRhbKOCna/d/ihw+EVU7n8VVa7LUZt8EQ2FaQxkroJg+xo7rSsvQG2c&#10;M6p99qLM8kc0HnwZ1w48y1jNE6jfMxAVBDQ7Bspg84SO2YjHE0BDz4VApoX0tiL2LtcV4CmNk3o6&#10;jKjqFdXKQoOhU/E+ZzMWU7GgH3J2f4LavMQuBZjg4GDN+FgCkYMHDzb7js+bN49/l599diALqeJb&#10;vV+q9Vq1aiXvb2oje+l0/aWz+4a2tc5Y6pUpiITkX3/1VfvoZmoqzyzph0kjhg9Hampqp39Z6Je9&#10;NjMEJQFmKDH9ERlrBiNpwQvImPswKhcPQMH03nxnTbkXaZPuQfrke5Ex9V6kT+mFrOm9eIcz7QwO&#10;Lr35zlQBS/Y8He1Xp5o1odBybSGcqDfRgUs/KbtDbIUDysM6bYQOegpvtj/FwOBpDgZ0WrHrWdTs&#10;eRYweR5XDzyH8n2DUW35HaqjLFDDWIz6J4DON+RGoibiDGqsf0LFsTcZOL3Mbvssqtl9VO4aKN0/&#10;A5lyAhj5MRVWw54HD5PUmsy6/prXIjJd6l4mRYdZ1LwvSZ/BcBuKmeoQtDdnMVmrX0FVknuXAkwo&#10;+zElRzvxXf3zn/8MG1sb/YMfGzdubFM1ufdFTwxn33cCIzIOb0tRqQxinrckuLDnPrAtL3Db9m0a&#10;1rF4yeJ2f1g0O2bUqFGaePbOO/+Cy/5dO/D9KgfLCjRU5qEu1QfVlw+hwGkj8h03ovDkTyg1eReF&#10;24dyq8j89c8gf83jyF30H/bLex+KFwxA7Yr+qFjSD6Wyy1uhKIpboOoLUqwNVE2GMmMxmvblbOV+&#10;lQgrMwh2oHMwYbti13McUCp2PSOfynvnM6jc8zxq9zyDpoMv4tqRV1F9dBTqXOejJsqcmz2p1YA6&#10;FpLWVeSiIsIC1a5LUWUyCPX7X2Cs5jnU7WNAw+6Ph0wKyDwmA96jLDyTNZkWwqQikU1aLukvhcsM&#10;N0GKNHWW3HOlz17EzpnRi72f7HEvmaCxC78rgYH+uPdeHcAQm2mvPxFV8U6fPk1TvEd70aKF7bmb&#10;cbccuLAY0b+1V3UlKhK9VYVBNHO3zoD20pZVUlKC7777jgMM/RKQeXb3WuwQvFqDhuoi1FYw8ClL&#10;Rl1hDOoyLqMm1hXVvodQw0KQUtvZKDn1BQp3j0Yu+9KXMPpfTm5u7Ne6mh1Y1SsZqCzprWRSeMiw&#10;vK/yK6+psCWmIodAPG3MQx9J/1AYyk6JVRgEl93PoXLfy3xX7H2Jn1axXWPyKnD0VVw9/Crqzo5B&#10;3aXNqMu83Kz0vpG95Lr8aMZ2zFFz4UeUmYziGg2FTeUcZJ5CGYVNQgDmGaYHjKSxRepapSutktPU&#10;csGgwfBIpV0JgZczmOm6ptBsxiCL5vdHocMmivm67Bvh5OzEBVv12N/4+La5HTo6OeCFF18wWIhH&#10;JRvu7m1jY3Ibzt23DLgQGrb2omha4bDhwzTGxzSH90bXzFkzuXZzq64mDkNXcbWuAvV5iahJDUFl&#10;nBMqvfei9MxEFB94FxWbHwe23Ifq1X1QsaYvylbL5ftrVCX49OtPwEKCrdBWZKGVhz8cUFQMhYMK&#10;A5g9L3CtpXL/K6g0eY0xj8GS9nJwCKoODUMlO608OIhdxsIk9v+6I8OAU8PRdOoNVDovQ1WiFxoq&#10;mptzNzbUoTYnCpWeW1Fx6gPg+Es841S182k5HHtcAzIcaHgo15zFFK1S6TDLdIK2MLhSu+uJDJs6&#10;eyS6ytNnSuAiAUxvpM9mrI4xzaaGmi77vGm0sDr9/MQTj/EZWMYWGYZTJvX3ekV3+gAzd+6cNj8H&#10;ki9uCXBBG5sS161bqzRs0emevTfHSvJWWySo1mUEoDb6PMqcFvMDvIQBB3Y9iKbN/VCxtg87KGXR&#10;lpgK6StbBLA8xcMRDaAwBsEZCgOTit3Pc9Co3Pdf6ZQAhYU1VYdHMGAZyk6Ho+rI66hiYRH/2/HR&#10;7JQBDjtfc2Q4cHIErp0ahcpz36EuwQE1lYYnADRW5aM+8iyqT3+I2gMvAvsHomIHaT5PSRkmWY+R&#10;ivX0wiQSeFf319k9rNAV3JFBFXVXaxjMQm39izqLpAYXLqxPox4ldl9nZ7DwtsuGT2Dz5s2a9DPV&#10;YxET1180Nlg9BsfY/te//sWTJO1cA7s9uNAs29ZeRURkhMZti1LIGzZuuCVnAN1sllNbXcoYQTgq&#10;fXeizG42yve9iqZdj6Jh24Oo3i6LtaStMMaiZSrPopJYCoU7xFQOvCYxlYMMRI4w4DgykjOVqmNv&#10;MBB5kwHKSN3p0TdQfeItCWQIYOg6tNll1Ww3nWAgc/ZdVDnNQk2UGeqqCg3qGQ2MnVUleaDGeS6a&#10;Dr+C+t1PoXrnk7LQ+6giPlOopAEYldhbvErXM2UoRS0YjCY0mq0CGFWmjtccsZ0/i92P+Vw0dGGq&#10;eu7cufxYIBZjbm6mST0XFhZi8pRJzUov6Ef57bffwn/+c5/q77/C8mVL2/34ZC7VrcEFbRBxSckW&#10;Hrj6b9SHH32IjHb4hf4SFgFufl4qsjJikBAXgJBAO5SXFRkFm7oiFkoFHUe55Y8o20Ws4Gk07CFt&#10;5WmtrrJzIAOUV6UwhwPLIJmdjJDYCdvVBCbHGHiceJODR/Wp99h+F9Unab/NgaX65Dvy/9+VLqPr&#10;nHgbNcdGMRYzkvH+d1Bv+yMqI8xQX2PYfLvh2lXUpXqj3Goaqve8iGuMyVRufZSzLJEy50Kv6GVS&#10;dWqrbRwEyOhX8YopBznzdO0UwhpU3cclvHTSGIPJJ5vRszO5p3FXLCrBmDRpEiwtLDR/t7KywqOM&#10;reiHPv/85z94+B8ZEc5H3oi/P3D/Aygquu6ZUeO7Lbi0xWSbwiH9NnP1pt4hE5MDv1gwqW9oRHFR&#10;DgIv28Db4yRcHE1w/twauDpugafLNjjabEJIkGOr3bCNVxtRnxeNmpCjKDf7HjjxGnDgGVTvfV7S&#10;VQhQaFPoQyyFGAlnH6Nk0JABhECFnXIQYaDBN53nQCODDWMxymXicgE67LKmk6MA8/dQ7rAUtQxE&#10;6mtKDT9nBj61qZdR5bwU1ftewLW9T6J880OKZqQU3alqYIpX6ZzwhNev8IYR7naiAFFd+yIYjDpz&#10;pPbSSZtKhuh9UXRuMZoau74nKT8/Hz/99GOzaRSCrVADJK0vxo7VaC/6NTPtZC/0wdzT7cCFUK+1&#10;J0/9PX/585+VN2LIkMEYOnRoM1SmZq5PPvkE8fHx+CWs6qpy5GYnITjAFo4OR3Hm5DJYW66Bk+1G&#10;2F1Yz8BlHS55myMuxgeZGbFcDG/PamC/ijWxDqh2mo+aw0OBYyx0OjZMCnsIWGSmIgHJOzJgvC2z&#10;lHdQc+Yj1Jwew0+rTT9Ardn/pL+d/YSdfsz2h+zvH6KGNl1HAR0d4NSw/19loRKFS3X2U1GTfhnG&#10;DlmCzbqsQNTZ/Iym/c+gZtsjuvBo7YBm3dVFKutNLvAKlzs9PxgRHqmL67S1LwxUZqiaSSf3RuEs&#10;dp/2a7vU6c7NzQ0PPvBAsx/ev/3tb9i1e5dSgW5ubq4Bn5deevGGZ3l1ZGtAl4m41VVVGDxE15Q4&#10;YMB9yMrO4m/UkiWLeTm//ptJqbmTJ0/cloDSyF53cmIYosIcccFiI8xOr+BA4mCzgf1/DeytN+Gi&#10;x3Ekxgfx+c0dsRrYEVKTEYwKz9WotPgaOP0GGk6/Leknx9+SGIjMOmpMx+jA4+ynqDk3FrVs15h/&#10;zk6/QA0BjDn9/zPp/3Te7BN+G349dlpN98HAiIPNSelxKFyCOYVP76My+AjqyrOMBh519dWoTnDk&#10;t8e+J1G99WHOZIr1OqyV8EguJCwQ7nZL+zZLTQsGo1Tu6rOX6bqeLwKZNAYw2bP7odTvaJe53Hl5&#10;eWlAg5j+u++9qxFpKyoqNK0Ef/nLn2Fnb9dRT+HlbgMurYm4ROGp50ct4JqZndVcx9XVFc8++2yz&#10;kIl8SH/44fvbRospK81jYY093JwOwOLsSs5QzE2X47z5KliarWR/34tAf1sUF2Yw4O2c0SZ0kFQX&#10;pbKQ6TAqTT/hIUvDmXdRRQyDAIUxEA4YdJ5Ag4MHAxXLr1T7a9Re+B41Fl+y89+g1kL+G9sS0Hwq&#10;gQwxHL4/VkKmKrYbTN8FzN5i12e3T7JnoYfx7AzVBVV7rET1npdQueURVGz8j1JxrDjmiRBJrlY2&#10;ZtOgtmfINlL3Qlv0fyXJAFM8fwAqYx277HtCTnPE6P/xz3/gwIH9zXqLaPSNmvHTsUOtBQEBAbC1&#10;tcGRI4exctUqjPlgDAYPHsyHCB5oo9zQUZMDukTEpbGUNGNXVBJ+O85wGQyl32bPnt0szqRNirjp&#10;mTO4FdfVq9QPlYJLF81gZb6aMxMrBiZnTy1lexnsGWOxOb8NcVcusoOs62osaGB9dXY0Kry2cHaC&#10;8wwQGBOpMWNshECDNgOWWqvv+Pk6m/Gou/CDtFnIUnv+W9TZjmen37PrjOMgQ5cJ0JFAid0XAZMc&#10;SlWffl/RYygMazJ9C7B8l9fI1KYZT59ysTozHOXnp6N+20Oo2vif5qHRal1opKSnl/TVGE3lLtCl&#10;pJXM0Swte1GPdKE+MOoNyyQNZs0Q1Od3TS8ShTfLli41mFKOjIzgoKM/cpgG+dGPM4GO2OrrUIY2&#10;LCy0rU9h+k0Hl7b4tIjl6eGBL7/8AsnJyS1ej1jMw488bMBN/bf46ccfeePiLcNUijPh62MF0xPL&#10;cP7cas5Szpxcyjf9/xz7f4CvObte9k19njXZ4ah3nQ84/YhrFyRWUnv+Ow4i0v5JPh0v7585sCin&#10;1uxy6x+l/9PtCGSsvmWAw0DH6huJxRDAnJVCJ0XboRCMhUtXT41CzSkGPkGHUV9nHGCbrjahMugI&#10;avY8h7rNA1AmwiPOXOQWgZU642/RLmHImkE0iGa2FBpNlcCF7DJyGdBk7foYDfU1N/WzmjJlSpt9&#10;jvRB5p1332lTFTI1HN9UcEEb+4euZ5Gp9tdff9WMxRDAbNu6pVsDCgmuOVnxCPK3gI0lYyVWa2F+&#10;WgIVU7Z5GMSAxdVpP5ITQ7rN866pLkd1vDUa3GYBjj+igQEKZyMagJG3tf75n1V7vI7l0H1QyERA&#10;w5nQWFnL+VDOSOlllU6PRq3TDNQUGWcIxGIqiMWc/RJVGwagYn0/jbOd0F94g+MSaZxKM+1F7pxW&#10;ZmvLFbscYGZqAYbYC/c9ntAbRbP6o9Bl0039nGxsrJv1ExkapEZsRh9c6PyaNavbWlM25qaBS2us&#10;5Rr7t2TJEjg5XX+sevasKU9PCw/cRxij6c7MpaK8GH6XLOBsv5WHPmqmQtvizAoGLGvh622G2trq&#10;bvf8eWFeaTpqIk6hyX48A5mJqLebwNjJRNTZsfOOM1DnMBX1zrNQ7zST/59O6+ynSJfZTpAYjB7g&#10;cCbEgIoLwyxMonCJh0lyylsCGHZ69HUGMCNQzQCoKsqai9DGVn1NOcrcNqB+68OoXt9XdrPrp4w0&#10;kZob5blIKu1F1LyohV1Fe1GxFyU0miwBDNlmpE7qjcx5j6I6yfumfk6LFy9Gnz59uG3mk08+iY8+&#10;+ohbLpw+fRI+Pj7YsmUL7rrrrmagQ4Azf/68NoHLjRbWdSpr8bnkzZkHlTZPnDiBW/1dz0pJTcEH&#10;H4zhvrm+vpe6JajU1tYi+oofrC03cFBRA4rYNpZrYG2xFtnpUejuxcj1jU2oSXZnIDIN8F6EBsYm&#10;6l3nMQCZzpjNQgYoDFyc57A9G/Uuc1FP4ML/zzaBD9t1dpN0ACOHUBRq8TCJ7ZqzH/MtCu94Xc3R&#10;N1B5dBSaTozkPUtVHitRV11m9Hk2Nl1FZegZXiBYv1E3HqVohW6CJLcBXdK3+fQAvbR0ul5aWmSM&#10;xJQG7ibIgCZrUi9k7/mcMdSbFx6RjpmXn8tN1vSB4tDBgzyTpM9Ynn1mINw92m0vMabLwaW1DBG5&#10;9A8ZqvXDJQPiufPmIjOz/UPFSS2PiorqNgcfGSYVF5FpVSiuRLjDznovz/acY8xEH1RItLU0W8XC&#10;oEPIzrq1andqCpNRE3QACFwFeMzn4NHguRwN7ksYyCyQTml7LEWD63y2GQC5zJMAhgEQsRxJj/lJ&#10;AhgOLuO4GEyCLw+TTD/kqWnOYE5JQi+vED44CDg5BGW201GdE9lirUlldgzKTn+Bhs0sPBLMZYVq&#10;ZrUB5zoxAlfdEtAMXKbqQCZJTG+YwEKtGYwpeXavBtmwsDC89dZbzaY3EltZsGA+StsxRkesG2Ev&#10;N1LX0mJnV3h4KP7+978bjAcHDBjAh25TFeKttK5dbUBeThL8vM8xoDBhgLEWjrZbGFtZy4GFQMQQ&#10;sJDm4uV+ltcm3IqrrrEBNXH2aAzYBPitRr37YglgPJehkZ02stMG96WoZ4xGApvFnM0Q2HBmw9gO&#10;hVRKqCRYjMXXcv3MFxLAiMreE+/w4j6qHq4+NARNZO1A4BNjh5bMHhvqqlBpPRnY+QDvFBfmUgXy&#10;qBV93xfh92KwYnemauyLPKkhWQYYchdMndgbGQufQnVmxM3/Aaip4ceTul9P7OeffxYODjfsGTym&#10;y8ClLQ5ztK5cuYIpUyZrWsrVNI2myJmanu40z9uOWpUVpQgPcYW3x1EOIiTGUuhjdnoZTE8sMRgC&#10;CWCxPb8WgX4XOsMDtUvXVUYbqgvj0Hh5IxC8BU0+69DgtQKN7JRv77X8/xxwvFbyU2IxxG4kXUYG&#10;GZFRUljMN0ohXjWJvBQeUUHfMakhUnRmN5m8gNoDL6PC/yAaWngvm+qrUOG6AsVr7kflWp39p6h7&#10;UXdLZ+vbMcgjSXjNy0zDwELMJUGe5FAwrReyjvx8U+dUX77shzfeeKNZfdidd96JJYsXM3ZdeMOP&#10;Qd5MXQIuaANr0V9eF73w8ccfNevqlCjbb7lJFDnyd7dVXl6J2JgAXLDcwNkJgYohdmIMWKieJdDP&#10;Elcb67rda7veVVOciMZgFg6EbsVV3w06cKF9aT0HGQlclkuhErEYAhjGYBpYSFXnME2V1v5JEnop&#10;m0Qir9mnujoYLu6OkmweDg9Dxf5XUGfyCnDoBVQ5zERjZZ7xg4F+EIJPo2LDg6hc1UdqB5BtMY26&#10;1c1trruoRV0CGSHsivlTieMpbBqA8pTALgeYsrJSzJkzp1llO/1oDxs2jBfTtbaqq6sQGtrmupeB&#10;nQ4ubWUthhYBCAGJIZAR/URteVM6/2e6AckJgbC9sA/mpis4W2kLoKiBhcDokrdFm8dt3lIAU5GP&#10;mkR7IGQrrukDjA8DmIur2Ola/v8GT2IzS3kNDQ+RSAh2nKkJkWovfCdnkMZKlbwndc2RvEubAIb7&#10;zLyCqj3PAQefRZXFN6jNT2rxeVaFW6FyO7suC5Hyl+rmTyueu4u0BXVKSnq6ttcoeYq2oC5hgo7B&#10;kLibdfh7dCX3pmwQ9RHpH0PEVjZu2MDDpJYWjUmmql/yniaJwpB3jP6izHCngguug7XoLwqBaDYL&#10;GeLoC0+0KbP0/fffITqm64eJ0yosyICX21FYnF2hhD7tARbadDs35xOoqup+qeaOWg1NjaiOtwPC&#10;t+Gq3wY0ea9hodJaHcDITKbBa5UUIrHNs00ulE2aJmWS5BCJC7y0ubj7gVQDw4XdUZK4ywCm8uBQ&#10;yXeGLDd3PcvNvytPfoSq4pbbQsqTvFG55yVUreqtARdRqSuK6jQmUnqirhB0BbiIqZkELjQXPGvO&#10;w6iItOuy956kBPWx85vf/BpvvvUmn6He0kpISOBTBWjShgij6HTPnjYbtQ3sNHC5EdbS7FelqpKP&#10;saRcvSGbvn//+1/Yu3d3l31gTY2NUtbnwmbOOtoa/qi36Qmp6tb2/BbUtpA+vV0W2TpUJ7owBrMZ&#10;NQF7UHtpMwOZ1RxoNKES12RWc2DhYRKxF4fpqLOXU9UMZHgLAQm752T2YjpG1l/e5OFRJVlsHtCB&#10;C+1rJs+h4gy7fpZxas9DpKSLqNz9IqpWMLayuI9ixWCwHWBWcxNv0WskwEWkpBPkwXg0uyp718e4&#10;eq3rLL4nT54sTW38+9+xadNGxpCN61De3l68P+8vd/7FoN3JU08/hfLy1o2x2ste2juDqMO9//Ly&#10;87B48SIGJv9uFjvu37+/Sz6oSgZ0ft5nGCis54ylvaAigIXCJ6pzyco0nm5ubKhFbc2tmTUytBpY&#10;1FdDozki9qAu+CDqL21EzeXdaOKhkS5carjIwiP2t3rXBXKIJNXDiGreWmoXoCI7i6+UZkceFh2X&#10;PGYqDw2V2Mvel1Cx50V5MsFANO5+ghuGVyV7tfg8a1P9ULzlBQ4wipnUouajYA3ZMCjpaFl3SRQp&#10;6Uny4LufaTTMAFTHOHfZ+07lHN9+O87ojPS6ujpYWVni448/ZtHAH1qt5rWxudDWhx7QGeAyrjPf&#10;LKJs48ePx1133clfMA3a7grby6yMSNjb7OIdytfDVsQmYLE0X4OMtBjjIFZZDnfno3Bz3I1L3ueQ&#10;n3/r9Ei1tOqvXmMMhgFMlAkagvaj+jIDGr/tjMGs1YGLnFmSskgyuFD2yH6yUsHLs0fUVc17kD5G&#10;DYm7sgse1b2Qry9ljiRwkfx/yb6zfudjKD80GpWxri0Kq7XpASjd+BQqlvXm2SKl3kXOGomwSM1e&#10;BGtJU2kumtCIsZe4n9l9TO6NvCM/4mbXRubm5nI/ahqFbEjbFNID6ZuffvqprufonXfaerwt73Bw&#10;oQFKXfHmkHr9zTdfd0n2KDMjTgqDLNZcN6ickXuFLM3WIT7eOD2nVG5QoAv3bKGCOsok2Z7f3CIY&#10;3UqLp6rj2S939DE0BexAZSBjMb4b2VZnklajkdLVHosZwCyQKnsJYLiwO4EX1vFNWSPSXeTMEbfa&#10;JKc8suQ0eU1iL7uf51W5YpBb3fZHUMcurwhruXO+goFg+daBKF3c22Ajo34rgBpclCbGyaqCuokS&#10;uCRP6I20RS+gOuvmFHrGxsVi3ry53APJkMxAf/vzn/+Ezz77DBcvXuS3of49MvOmy6lXqS3JlPY0&#10;NLaVtQzozDemqqqq07xLjAJLeiw7wNdzxkEhzY2Ai731egT42xgt6adfhJAgN5iZrtH0GlkxkLEy&#10;X4fUpO7TvHgjq6HpGiqTvYErhxnA7ER58D4GMiT2qgCG0tQeotBujtSXRH1LvAHyB6k1gHxhzD9j&#10;APOR7Ij3HqqPjZImEjDmQtMJKvY8z0MjPmCNZh9tfgT1Wx9Aza6nUBXnbLTYjv5eGmmNouX3o2hR&#10;b83oVwqRlFoXNXNRdUiLHiM1cxFzwQumMsA6M6dL3/O4uDgWHn1rsI9IvcnvRVhjqtePP/6ggNG4&#10;cW0OToZ2JLjM78w3iLxCn376ae7/mZ3d+dYDBCyWZms6BFhIwPV0O85d+I2tjPQYzlioNUD9eHSe&#10;wjG6j6y0UNwOq77pKqrJVCnyEOr9d6Dm8n7GXjZL9S88Tb2ap6qlVoH5qKNmR6reFQ2OxFxkHxiy&#10;1pRc7N5RhUaDlDEoQtjlI1O2PMbnNFVvHICG/c/xqQJoCWAumaBm9X3IX9Bb18g4V7JgyDAQFunb&#10;LwiAEcBCO31iL6RtGI3G2soue7/DI8I1Y0nUTIWyQqKA9d577zVYEe/v76fcnmaHkTtka6utVpht&#10;zRLFdtabQ2j6Z9lXl4Ql0zOmnQ4sJLp2FLBcsNyGygrjSntOdhJsrDYxYFmu1MBIt9fpOxSW2V1g&#10;oURF8W0BMFzkjbUDEo7I4dFmpe6FTqXU9ApJe1GHRqKxkYymRFGdDC7Vx0ej8vBwCVwoa7TnBQlY&#10;aGLktif5+BQy8i5Zfz9qNvRD2X523dTLxgGGscky9w0oXtIPefN7S8CiSkfrA4xSrTtVAhXOYFRh&#10;EYFLAmWOpvRDebRTl2ovpFUKUPm//7sD7733LhdoS0pL8OabbyrHFrUI6C9i1S+//LLSg3T48OG2&#10;gAsldu64YXBhd/JySw9EBThnGCBQavl6Fs1YUc/LvZ6mxrau3JwUrnN0BLAIa8r4WONxKk3uc7DZ&#10;wVPbErAsh9np5fxUfd7clMKjtfD3MefdrrfDulpdjPoESyBkN6oD9vEUta5VYI1Uweu2QOmoFs2N&#10;nLlQWHRurBwWvSWZSh2XdBeeNaKhbTwl/QzfEnN5VJo7LY+Drd/UD6V7h6GyMNX459NYi6IDH6B8&#10;SS/FgkEj6k7XgkuKLOimTNFmi5TNQCaTDKUOjO3SorqwsBD06tWbOzz6+GitIGxsbJT082OPPWqw&#10;YO5l1aifVatWtfVhx90wuLRW27Jnz25eXfvUU0/ywWaxsW0nOVRJ+IDsck5vwIIFCzrtA2hqqIOT&#10;/SHeRGh68saAhdiHxdnVCA9xMn5wNTUh2N+CjwUh820CEDqlTbc3O71S/r90SmEaGUsVF6bdFuDC&#10;P9/KQlwL2AoE70ad3zYGLLr6F6k9YImkuxC4cHsGqXOaPHprZM8XhbmQiTgxl0NDpFGzJOoSc5FH&#10;05Zz3eVh1Zzpfhxgyk99gvoK4w2y1bnRKN7yMsoWsR82/XnSeuloERaJPiN9zYV2yvheyFz1Kuoq&#10;u85ZkJuT5Rh+PLLLfPHFF5VQacnSxZrLjx49ij/8XpeqXrVyZZsekxI8NwQu7D7uaMnVn2wVKOWl&#10;P0ry559/RlAQ/aK3TA5PnjyppMv++te7ER8f1ylvPlG/IH8rFn6sviFQUaedbax2oLbGeDiUnhrL&#10;AIUsGFbyUwlIJJZC/5f2Kvk6q/mp3YWNCPS3afV9u6UAJi8KCN2LpsvbOWNR2Au3bVgoMRfnWbLu&#10;8pNSsSsV030o6S764ELMZe/LOnDZpgKXjQ9I841k+8trW9ip2XdobKG/qzLeCSUrH0TunN4Sc5mj&#10;zRaly6bdIhQS/UWiDUCERbTjfu6N4rn3ocTvcLf5DPbv26cZnfzzTz/i2LFj+OzzzzROj3Te3d2t&#10;PXc94EbAZXRL9+zjfZHHeIbUaWIz77zzNo4fP47a2ua9DmRy89LLLynX/+KLsZ3yxlLlYtBlm+uu&#10;ujXc6bwB8XHGMzylxTlwstvJQx1iJhJ4rFLOnzuziv+f0tcWZ9fIf1vNM0fnz21EWWnBbQMuBOz1&#10;Med5m0CTqNYl3YWyRmTPIPccKcyFg8u3Sr2LsMKsUnVJU9aI5luLOdd0KobYK/OlZXApW9cPFRvu&#10;Q5kLA7Ymw8EKBaIlLqtRt2IAA5XemkpdERIpVbqqNDSBDLUAaEIjtjMm9kb+6RndxhCspqaaZ4v0&#10;h6vpH7NU+9LOtfy6wYWxlhaLBqgK0M7eFh99+CEHE0P5dRKJyIZv+/atSEnRGXP7+vrwy8R1aMh2&#10;Z6zkxFA42m7mTvsdwVpIxKWJhy1pI55uJ7jPC4EIgQaFUOfOrJHPr5XPr+HAQp4w0vm1/P/O9jsQ&#10;Hup624AL/yEhP5grZgrAcGsGj2VS1zRjLQ0ELirHOhEWVdPMJNMxOp8XqtSVR8/ybJEMLormskke&#10;nKYa+0ozjshjt3rjf1AZdNL4c6wqQNG+d1A0V2YvBlzpkuX+ohRVj5F+WESbvF5SFj2P2qqSbvMZ&#10;eHp6KgWqhkYpjxgxAqmpqe394Yi9LnBBO8v9KSVGTVH33/8fo7n2Xr164bvvvuNdnR9+8KECRqRW&#10;d0Y1bllpPmMQe667pF9/U9r4gsVm7u9ibNE8Z7sLWzhoSECyWgaVdQqASIxFupzOq//vZLcNvt7n&#10;bitw4b+etRWojjoNBG5SAcwSyYtXeO/yPqMfZI8XGVzO6EykaEIkZy6kuRx4VQUuUq1L6SZJc+HM&#10;ZU1/zdC0yjV9Ub7pMdRkGM8gkfFTzqKHkTe7t+EWAMFcDBTRqcGFCuqSZjyM2uzIbvUZBAYGcq/d&#10;f/zjH/zYo8K5559/Hju2b+Mz3K9zvXw94HJd5f55eTnYu3cv12KIzRgbd6A+f+TIoU55My96WjAG&#10;sZEBw5IbAJUlsgC7Ao42mxEW7GL08QoLcjj4UEZKDSg6lrKu1e1gswWXvM7eNlkjzcFbkopGv02A&#10;/yYpHU16C3VKO0yT+4wYuHAj768lQZdGkGgE3RFShzTVuVALwE5VKpoAhuZJ82zRA1pwWSVNYaxl&#10;AFO853XUFBvOSNLPW8mFRSie17xK15CnizFwSRzfG+lTB6AqzLpbfg7R0dE4c+YM/5G/2nRjzZZk&#10;d9tucGmt3L++vmVSQ9YKNPnt888/47qMoZCJ9gMP3I+Cgo63u4yPC4bthV03zFpEytjGagO8PY6x&#10;+NU4wvtdsmFgtlUGirV6wLGen1qd2yCdmtMM6A1cY6FNf7fi/98AF4c9KCnOue3AhQNMHAt/I7fy&#10;OhfewMizRVNVmst4bh4lMRddKpoX0R0dqTCXChJ0dz6rq9KlsIgLug+ilE9jVM8zkse8LuuL6hV9&#10;UHLmO1w1Ippfra9G0eGPUTzfSCp6kp6ny4Tm4EI7b2pv5F9Ydlt+hhpAvnattF3gwm5zB7uRUfSg&#10;1Be58b/40kswMdnfqpsVTYibOnUq/vOf/zRjMDNmzOjwF1yQnw57m01yPcuS62IrUvpYSh2TZmJ/&#10;YRMK84ybE2VmxMPm/FbGXDaoAGUtBxEr8w18CyC5YLFJAhYL9n92nv5vbUlevJv5qYvDbvYabp+U&#10;tHrV1ZSjNvQI4+hrpUyRmBQgG3jzaY1ilCwxlxPS2JGq429KtgsHB8sVus8pFboVOwaibOtjLCx6&#10;SB5Wr2UtZNTNpwGQI93i3qhjAFQReNjo7OeqVF8ULXkAmTN6acIihbFM0p1ycBnfHFwyyYbB5Buq&#10;SeiWnwNNcjx8+BDmzp2LiZMmYv6C+XyMT0TEdXkCD2wPuAxt6Z7i4mI1IQ9V2L791pvYuHEDIqMi&#10;WXxt2AmL5g0dOLAPL7zwAhdxabenLqatKzrCjTcGth9UlslMZYWcKpZObc9vxEX3E0Yn1TXU18HL&#10;7QTXSzhDMZcYisRONkogQqBiuYmDiQAU+v8FAS5WDJg4uGyGi+MeZGcl4HZd1RVFqAvew6jeclWm&#10;6GdVEZ0034gPsT8hJgKMlvx0GcDwkEip0H2GV+eWbXlECosoDb1Gb0j9CmkaAJ9hxACmZGlvBkJP&#10;oDol0ODzu8o+52KziSw86q3JFvHZ0ZNlkyh1V7QBcEmb2BtZm99hX47uZRjm7eONd999t5k9ptjU&#10;o/TjTz+y0OlKe+52envAZXlL9zR//nyjqjPt1157DStXroS3t7dB822yfiQ3uj17dnW4tkAHpa3V&#10;Rh7KtL/qVtSerJLTxas5+yANhap7ja3kxHAWDm2TgEMBkY0cLDhLYedtOHhskgDEivYWvontSOe3&#10;ynvLbQ8uHGCK0lDvtRzX3GZJjYvWejUuBCw0EYDqXCg0EoZRvDr3vywsekkOi57hrIWqc3m2aKMq&#10;W0RD0miOkTwFQBlQv7APKpb1QZHpJKOaQ3VhBjKXP4f8Wb251aWmiK4VQZcX0zFwSV36X1yt6j4t&#10;HdS7Z2hCgKFNM8IsLS3bdL/GTKSuS285aHIADz30oMFh1+qQhxqiKL9OUxetra15vr0zV2NjAzxd&#10;T7Bf/zXt1FQkhkLhj9lpkT6W0sMksFL2xhgIVlaUsMc8DJsLm7mYe0EGFR7mMLCwkUGE/k/D5qW/&#10;beXnbS9sVzb9n7ad9Q4GLntve3DhB3B2JJocJwOOMnMhwygCFjGNkTcuqvQWDi4vy8AyULJcoOpc&#10;rrlIYZEELKpUtDzelYdEfEBaH2l+9KI+qGJAU+q10+jzq4hyQMH8+1h41FszeVE0LiYaqHHRgQvb&#10;C55DY1let3ivjxw50izBQscokYG//OUvBo9lYjfW1ufbAi6lbQIXtKK3iEWmNM7Ojpg1axaefvop&#10;g52Z+vUu1CLw008/4eJFr07pIUpMCOcA0R6HfglYVstsZbW8JWA5f249Zxv5uanG3lREhXvgotsB&#10;mZFs1TAQaxWI6IOJsf1LApfGa0DVlXOA62Q02k+UWAuNGaHiOWItQsylKQDEXKi+hQGLlC2S/Vzk&#10;LBEPiUQB3Rrt7Gj98SLC5rJoUS9Ub3oMVWn+hj/fq/XI2/cJ8mb21mguwtOFZ4YmGg6Lkqj+ZUI/&#10;1OYm3vT3mbx1iYmoj0fSPzdv2sQHqVH2KCgoiDc20uhkNcj885//QFJSUlseZmBbwGVoe588jTJ1&#10;cXHB8uXLeMGcsRS0QEvqI6LalsbGjvMcpVE2zo5H28xadOX4K1W1KGvkilkpbexku01mLYYzC3U1&#10;lbC33sX2diXMkQBlawsAsoN3QOtOt7Pb7+SgQqcOtrvg6rTvFwEu/LvT2ISKCFPAZQLqLb9kIdGX&#10;ss2lbswrWS1UkcUldUPvf1USc6m+haehn5Aqc0nM5czlPpXeImWJFOayTDcBgMCF3Ogql/RG0bHP&#10;GNAZ/owr/E+iYF5/pSNapKCF3mIsLCJwSZjUH5VZcTf1/aXvLmVs1ccfuTxmZBg2Nk9PT8dLL72s&#10;OmZ/hYkTJ7bloaa3BVyW39CXhQENzXOmJsTBQwbzfgVDpsBjx37eoYVzBXlp7MDeBsuzK9sYBoly&#10;fB1jUWd5KJvjYLOdZ56MrfSUUDjb72IAsY0DC53atsBQ7Ag8bHZLp7a7pW2zi9tsOtrt4af0fw8X&#10;E+Rk3/xfvK5a1ApSFXgAsP8G9ec+l1gLlf1zD93REnOhbuj9r0lhkVL2P1DWW6jsn4HL+vv5Vgu6&#10;HFxWSSNdCVT4WFfVaBGyWyhZdj+qrxj2kK2vLkPh/o9ROLu3UpkrtJaWwiLOXCYSuMTe1Pc2MTFR&#10;o7OQIX5aWsuZSBqb3Lt3L5VZ/r9bvY0h3aVT7SypPYAyS6tWr8LoN0bx2E4Iv+fPW6HjHqcaXm6H&#10;ccFitdGOZwqBaAvRVhf+rNEDFlHMtg0+nmeNAmBDQy0ueZ3kLKNZyMNYiAIkNjvgaCsBB50SeBCo&#10;2NvsZICyl4MK37bSdmJ/83Q9hLzclF8MuNBqrClDlftyXLVkYZGpPDf6+JtST5FIQe97RcoSEbjw&#10;psWndFkiUTynSkMTyBSvkrJFYl40B5ilfTXO/8XsNH/LUNSWG+7RrUr1R9rs+5E+tbeku0xuucZF&#10;ARfGXKpzbi4DPXXqJP7fr3Q/6lu3bmnT7ZYuW6qER0QObG1tWwOX0hbBBW3UW2jV1tW2ewwr1cPs&#10;3r2TN0h1pONcUkIwYxBbjNS0CFBZpcdStKX4AlR486DFRhYS7UBujvFYMz31CgOWvZpwx0FmHgQq&#10;BBz2MpBwUGGnBBx82+9jz3cfP+9sv59fl/7v4nAAro4H+NjYkqKua9nvLqumphQV7qsAi/dRdVIM&#10;pB8hj3QdLNksyMAiiud4yb/cUyR1Q/fX6C0iJOLgQqCySDXSdYFunGsZA55KP8OV4nX11cjZ/joy&#10;p/TSNSyqiuiMgsuEvqjNTbqp7+nyFcuVyIGiCKrKbcu67O+v0V727dvblpsNbAlcWtVbqMjmxx9/&#10;xKDBgzB8+HBMnTKl2XgD0lIKC/JQXFzU6RMHyTfl0sWzDBRWGindX674pqhZCwm/uv6e9Spw2cAO&#10;+h2MtZzEtauGNSEqIqTHdGOshWsmFNrIoQ6xEAEkgolwILFnpw772f8ZiDAAIVBx5iCzXwYVE37e&#10;zcmEM6KS4txfHLhwgCnLQr0Di/Et35fd52TWQkIupaBF4RyByzZR3yIaFu9TQiJe37JSTkGr9BYl&#10;JFIxF7K2LJzXi7OXpjrDY1/Kgk+hfPF9SJrYu9VMkZItmv8smsrzb+r7SSUhAiQoJGprc2IYIwJq&#10;cNm6rU2MZ3pL4NKi3nLlShRXk5vlxP/xDwQFSQVJRMOeeuopPtSMPDlJuD154jiLqzvHgLu6qhzn&#10;eGizohljIcFWGDSps0HN+3ykSlpR0EasJTrKOMJnZ8bDw/UAF1914Y7EVnh4I4c6TjI7cSFQkZmJ&#10;ABLadN7N8aDCWgRz8b90BqUl3SOFeTNWdUEsaqwnovGYNCeaHP8rhCm3aFbkQi4DFhJyyd6SgEXV&#10;Dc31lhUya6EUNA+JdMPQlFnR5EAnWywUL+iLYretBit3m2qKkbl6MDInS6FRQgusRalzWfwSrlYW&#10;3tT3csPGjQpIUMZWOP+3tjzcXTVa6alTx1u9jb7u0i695csvxxrNAn344QdYu2YNfvvb3zW7jAyh&#10;OqPMnwMeAwFry3V66WddKNScrazRhEG6Ph+pFJ/qUpzsd6OszLCnylXOWsy46CoBigCTvZydOCkh&#10;zn6+CSwEkKiBRWw3p4PyPsT+f5CxlhMIDrBFU2NXGiV2v1VVnIPKs/8DTtAQ+lfZ/q9c2yIZRPGi&#10;OS7kPiAXzt3XvDJXhERiEP2Svgq4iCH0BCzZcqNi3qzeyF3yKGoKDA+1K/YzRc7Ufoy9yJ65LYAL&#10;ebrkHPgGN9v4iwajqRnI8uVty9d8+eVXPFMkNFJ7e/u2gEupQXBBK3pLenoab9VWF9gQi/n9H35v&#10;sNvZkHlUW55g+9ZV+F483WzukBQKqUFlLT+vtjzgbEVuFDyvKnxzst8JXx8LFtoZZlrlZUUcFNyd&#10;TTRhD98O++VwZ78eiBxUgET8zd35MNxdjjCQOgJP12Ps9Cg/H+hn3mLn9S9p1eRFovbsh7h2UK21&#10;yKyFl/zL4CL0FnWWSFTlLpPApVlIJA9DE7OKxBD60rm9UWy7yCAkNJYXIGPxQGRO7W3QJEq9c6cw&#10;oDo97aa/h1Sj8ve//005Dv/2t7+12gvo4uKsGVVCNTF5eW1m0gMNgcvAlm5BFX7C3OmBBx+Av78/&#10;Kioq4Orqgn79+mlaACgF/dNPP+CZZ5/RAM73P3zfoW9cdlYqrMzWwExhLUuUMEi4vRmzO7A6pwuD&#10;pD4fqa/nosdBxFy5ZPQxY2P8GLs4JguxezgbIWBRhzpqYBEgQqcEHh4ykNA4EglQjirgQqeBfma8&#10;MK+7uJjd7FWdH436sx8BJs+hkoVDZVufkC0tH5HqWsi/hcIi/XBoha7cn+st+iGRPEpEjBMR4JI9&#10;oxdyVw9EXanhEoQS+xXInWbAnFu1aQpA7vT+KL94sFu8h7NmzdAQgGeeeYYXzxlaTk6OuOeef2tG&#10;vS5Zsrg9D/eZIXD5rKVbzF8wV3nATZs2aC5bsGCeDkC+/x519ZJfaVl5GcaO1YVSBELku9tRKzTE&#10;C+fkMazqVLMQb9Vl/DobhPUafUWACtWpONju5GFMeZnhOLm2poq7zLk5H5CEWYf9qiyPABTpvAAU&#10;d+cjCnC4OR+SQEUFMLSp6dGT7+OICLFBfNzlHlRRrZrCBFRa/gwcYMyF6lrkMSISa9HWtfAM0SoZ&#10;XJZLWwmJZOaimbI4W9rEXngH9PTeKFs4AGXumwx/B7KjkL7waSSN720UXMgsKmH6Q6jN6x7TNNPT&#10;UjFgwABNJEG1Lz/88AOLJuzg4eHBy/xpvKt+Aeyjjz6C4pK290ddvXp1nSFwMRqMUcp59JujdeGN&#10;nTa8Wbp0sUK59Fu2nZydlCdML6igoGP8YemX3dnBROl+Vgu36nBIVNuKLZoLaROoUDWt1NezlTcM&#10;XvQ4zTNQhlZBbgIuuh+R2IrD/mb6CQGJxFAYI3E9ykGEsxJXCUguup9kp8fYY5xi50/xv3l7nub/&#10;92KP6+NligA/y9vWy+VGVl1lMSrMxwN7HkX55oeU2hZ1RS5PP6/pLwOLrLNQyb8q/Sz0FnVIpD9l&#10;MW8WYy+bhqO2vHko0HTtKnIPfMU1FWPgksZCprSlL6OxrrLbvH8ODg74691/bdW4TeMcee89CAxs&#10;3w8dWeM2A5eW/HKzs7Nw51/ulOMv9mGqkIxSze+//z6/jEr/9Zevn6/S3v3sc8+iuoOaFysrKhnr&#10;2IkL51arQGWlpjhObdok1a/I3crcP2WzVPwmAwullCkkSkkKMwpmoUEO8PM+qRNjGRNx51vWTziQ&#10;qADFVWIlXgxUvD1NOXARqHh7neH/199+PmYMYM6irrZ7tel3l1VfVYoy27lo3PEQKjY92EzELVGl&#10;n4tW6BgLdUGLkCh3vi5LROCSZQBcMtgumtcPFZcM172UuW1Cwax+3OlfH1iozyh3ah8Unp3V7d4/&#10;V1dXPPzwQy1qoyIUIhM3kQFuz7p27VpYM3ChPxq7QXh4mDKC4LXXXtVcRkKPGGb99ttvN7stWV6K&#10;lNb06dM67I1KS7nCwGWdkm4W4zoEsGgL49YrbOW8HArZ6HUnU0h00eMYiowUr5WV5PFMDoGJoqXI&#10;W62bSGBygrMUL2IoDFA4sLQAKmL7epuxbc7ApaoHSYwsKt6sdFsJ7HsSlev6aI2hVkugIlznCmWt&#10;hYdEMmshjUUUzinjW2c2n1OUN6M3snd+gCYDien60lSkLXwKKQZCI7K4zF38FKqS3Lvl+5eXl4tF&#10;ixdx8DAEKo8//jhv3aHrXc+ipJAhcDGaKdq3f58yX2jkyJF8+LWwT8jMTFeA58iR5rNaFi9eqDx5&#10;mgDQEYtK8okNUEgkho2RgCtc9i3UFpMqwybF8c1qiwwq8rbezoDhADvAzxgt96dyfD/vE0rqmIOK&#10;zE48ZbZCz4lAhcIchalwcDmt/E23T3OWQpdTapt2eIgtEuMDO8Ws/HZaNC6mIuwMSjY/ifqNfRWt&#10;hYdDMnMpWNZPrsjtIzUqykVzuXohUYbwyp2uGt86jf1tOgOXxU+gLr95hW0jC43yjo1DuoHQiMKl&#10;5A1voaGbz56iCnnSW44cPcw9rE+ePA53N1f241rU4u0oiUNtPa2sRxRwYf+5p6VrfvPNN5q4jDSU&#10;V199BZMnT8KYMe9zxKO/e3o2H/49fPgwfrs7/u8OODg6dMgbU1dbwwHCymy1irGsUqwStFmhDRrx&#10;Vvim2IqOZBupstbL9SAC/C4YfUzK4Ph6nZS0FMZQ3FW6CgcVj9MaUBGhkHoTmPhcPCuBCWMovj7S&#10;9vOxgL+vJa5EOCI7K74HPdq4qpN9UWEyDNjKQqOVfaTskFyJS6xFrbMQyKgZS7ZqLrSasXDHOXnw&#10;PGWFCsxnM5hoDhTFobbs8r58hKu+A13K6uFobOwcvaWiIhfJ2YFoauo6+0xqRr582R9TpkzGmA/G&#10;IKN1u5QxanAxOvyMxNyXVcPLWrJSeOGFFzFr1kwcPXoEvr6+vLtSdGQO6N+fvTEdkylKT7sCZ7vt&#10;HFSkWcsrlRlAGvFW9qvljnCy34qOsUjeKaLClhofjdkc1NRUIOCSOQOIE5yxeMo6Cg9/mjESASRn&#10;eIsAnVKo4+dzjoOKv68VBxL/Sxbwu2Qhn7dESKANwkKcUVvTfUTAW2HVlqSi/MJ4VG56CFVr+yrZ&#10;ofwlfbQZIrmuRR9YMmbozSeaqnP6z5rWG2mLn0ZtdfPvbWNRAnJXPIdEPd0lbUIvCVzqyzsWSNlz&#10;cA0+jVVmn8Mp+EiXsFtKzmzauAlPPPGE4tdEUQod162s6WpwmW7sWqSpDB48WDP2sbVxIbT/+Mc/&#10;8tSzmOz2yiuvdNiLjonygYPNJj0BV7/qViqQE1aTOje47bBh4ML7gWx281NXp/3w8TyFykrDQ6wy&#10;M2IQEWotZ4GOqURarYZykWd8ZFBh25eBBwELAYm0JSCRAMYKl+mU/T/A35qFRA4MXFx431LPat+q&#10;I9Op4KOo3v0calYzBkM1LeoGRRJwFxhhLdObDz/jTv/k3zKpNwrmPYjSwBPNHpMO7dTt/0PWpF7N&#10;wCWVgUtTB4HLNUZQwuIuYdv58Zhv+QamH3oTxZ3obkcjlffs3cP7Bin7a+hY9/LyavE+xLiRNg2b&#10;pwZEZ2dnzkgmTJjAZxL17dunVfc59Sb3/w5D1DA32F/YKFfdrtF0OEt9QsJZf6PCWkQoJLEVyZxJ&#10;dCz7eB5FRIij0cdLjAvkxW0cVGSRVhv6yNoKAxYKcYilELjwcEcBlPOcqQT4nZeAhZ0G+F/gwEKn&#10;0ZGuSE2J6NFbbgRkssJRafYzipb2R83K3hK4LNDWtRCoELjoC7hqYBFG3NT9XDC9N3JPGDZLKrKY&#10;i7wZ/TShEQ+L1oxgjP/GGWhdXSVMPTdi2rERmHxkCKaeGIrjLis6/H0rLS3F2TNn8Nln/9NU4etv&#10;GqLWr29fBAS0nJ5m32F/BVzYfxzb82Qo3isvL4ONjQ33x508ZRKvxqUKXhJ+DZlDmZuf7ZA3gnpu&#10;iDHYWK3X1LPogGWdylF/i+JlK2wR9DuYqdKWKm7DWUhiaFHhHAcLr9NyKvlks6wPhTscTDhTOcdP&#10;L7NwhzScy77neehDABJ4WQKSoABbDiqBl23YeTu2bRBzxQMF+Rk9CHGD6yrD5spQM5Sf+B+qWIhU&#10;ubQXN4QiAZdnh+ZKjIX+n24oJFIZcVMVLjGR9CXPoN6A10tNViSSJvVHooq5kMibsn40Gq7dWKNu&#10;aXEWDjsvxPSTwzDp4BBMMmHgcmQEfKM6poWG5A4SdCdPnowHH3xQqb7Xzx5RxPIsO7YXLVzICIYT&#10;KirKW3U6ED1GAlxuuL+/vLwcSUkJXNRdsnQp3nvvPcZwnuVP7je/+S13p+uIRfqHNQMOy7Nr9IBF&#10;J+CeV4BlczMjJ3vZb0WyQZC6lgN8TREb7Wvw8ciAW9SgGEwfM+Ah8CE2IjSUy34yoMjsRAIRW6P7&#10;SqQL215oqK9Fz+qYVd/UgIpLe1F5dAzKVt6PsoWMydAc6FnSqNYMfRF3mm4eNAELhUSZk3uheP5/&#10;kM8YSmND83E5TZVFSJ79FLdX0IDLujfQcLXuup97bGIw1luOxZSjQzGRgcrEA0Mw+fBQrDz75Q2b&#10;3AcHB2H9+nV44sknjEYe5Gbw5pujsXLVSsTFxvBj+zrWPbxhsbM+YGoDiImJgY/PRZSXlXYMuFRX&#10;SBMKzdeq/G7XK/UsF+RBYzzdzK0nde5wUmZI2CFIVgjuzgcZGzmOwgLDCnh6ShRCAi5wLUWjq3ib&#10;860Leyy5hqILdxhDMQAqBDTBgXb8PJ3SToi7aBTcetaNrYar9agOOobSwx8gb/njqFrWH6ULWKjD&#10;2Es211x6MbbSCylTenGnuQzKEFF39Nz7uMVCRfApfh8G19UG5Oz8WJOSvlFwiU0Oxryj72Pa8aEc&#10;VMSefnI4zC+tv6H3Ij8/D/fdd18zMCGQGThwIH7++WfY2FojJaVDXBBfbrVh8UYW6Qc0++TcObMO&#10;u08aAi9lgtZpGhJFoZx+2lnHWHbKXrV7FXtJ6gOisSDUUFhVaTiTFR/jj4gQW0VnUdLIlAGShVoK&#10;fSRgkUElwKYZoIjzIUEk3DohNNiJZ4ciwoi1uKGwJyTqZJC5irq8aFR6bUbZya+RsexFZM59AOXL&#10;H0HVCtqPs///B6lzn0Cp6XhUXrFGQ1XrXiz5Z6cjZ4oWXJLXjLyusCg8xRVzT76FyUcYsOzXAcvE&#10;g0PZ30cjNv3GfoCIgdAEDn1woYzumTOn2THQoRmucdfl9t/aohTWhg3r8Nhjj/FYjia8ddTKyUpg&#10;jGQT11a0Aq4KVJQiOV26Wa2xCAc4qrT1cDnEdZS6OsNTIqOjvBEaJDEXqlPxU1LIVjJbkbUVAhXG&#10;QtRAIrEUewVQ6DQ02JGDinTqhPBQZwYu7pyR9awuWuxHr7GyFHVFWaiNtEBT6GE0RJqhOjsCDeWF&#10;7Sp/K3Fcg8KZfRUv3UwWUmXv+7TdRXSJmQGYc2I0D3/UjIWHRAxslp38HHU1N165rV9WIrK8d9zx&#10;f7iXhUP3338/C4nexIoVy3H82BHunUtTUSsr2y1QT+8wcKE5RhYW5/DBBx/g7rvv1rwA8sztqHUl&#10;3ANuTrs1NS1qcBGjPQS42IuskJ0wwJa8V1zlTmYaLh/AgMKQf0tNdSUDBDvGUqTCN1+urVjKRW9W&#10;sihrLYU/cqijAxZbmaE4KoASHurCmIorPyVQiQx3Y+Dlifg4P9QbAbee1b1XTaQNMmfchwSqd2EA&#10;kz21H0qspqI9BQUpGZFYfOojibHoAQvtqceG46j7InSE8RRlbcnN31DSxdCmBM0///VPPPHE4xg6&#10;dCg++fQTWFm1yVx/OYHLuOt9oqQaBwYGYtGihXjggQcMNkSRoLt48WJ01IoMc4OLw04ta5HDIf1B&#10;ZLxnSB7b4SibYTvpWSQE+J5FYnyQwccqLspBSKC1VElL+ooMLFxXMRgC2SnsJCRIAIqzBlDofFSE&#10;Jz8lcMnJCvvFzCi6HVd9ZjiSZjyEpAkELr2RM60/Km0Xtvn2pRU5WHvuY0w5ZhhYuN5ybBguRVp3&#10;zPOtr0NCQgLMzc1x4sQxbNy4Hh9//DEeeughbk17551/MZg5Um8qqus0cMnJycH+/fvx9ttvcWTT&#10;BxVCRWoR+OSTj3Dy5MkOHX4WFuwMF/udKp1lg2aYu9ThLA0cU2YCyfUs3H9FsUo4wIviAv3NkZQQ&#10;YvCxSOS97GcphUIyWyFgUaeUpW3DQyABLKSnhIcKQHFRGAvpK1ERHnxfifREbLQPUpICjFpq9qzu&#10;vxoK45Ew61Hu4ULgkjm1P8oDTNt026tNDTjpsRzTTgwzCizjDwzGwjNvIjkjoFNfR01NDfsxLURc&#10;fBzOnz+PNWvWYOTI15WeQvV+5JGHW538QYV0BC7j2/oEaLD8hAnjuYt4S23bb731FmKiozvlTSDR&#10;lCYh8sFl3EJhk9KQqO4ZslOHQ3ZSOKR4rziZcM9aApeQAAtkpBl+rpkZsQwwbGXh1lJhK/qp5ZAg&#10;eyX8kcDEVQGUqAh3xlDc+Wl0lBfbFxVgSUq8jNgY306fkNCzOm/VlmchYe7TSCGDqPF9kDqpL0qT&#10;Qtp0WzuP05iwa5hBnUXRW44OwR67GWhorO+y15ScnMxYzXGeQTIUPt1z7z2orKpoDVyOtmgSRV96&#10;Gu+4fcd2DBs2zCBdoqq9++4boEE4mh/dWUsDLqreIQIX9bxlXXZoj+JxK8Ih6mrmTYfORxAaaMXd&#10;/A2t8BACCjupKI4zFbtmKWWtQCtlfySW4iYzFC8ZVCRgibnizTedz82K4AL1zTZx7lnXv+qq8pA4&#10;fyAHF+6dO7M/atOCW71daKIr5pm+gcmHBmszQ6o9Yf9gzD49Cuaemzv5VVxDckoytm7dysv+hf+S&#10;fjRy7733cuJga2vdapsK+UO1CC4ELMRSRH+Qeqj8gw89iIULF+DSpUvcduFehmbCQ5dmpXTW8mMM&#10;wtFmK9daLgjmwsCleaHcLqWeRfK4PaCYZVPq2Z0bYx9nYdYFg8PPGhsb5PDGQVe3omErQluxV1gK&#10;aSjSqRT2ELDQlgDFRwEW2kkJ/shIDevxbrnlwSUfyQue4eCSMr4XcjYMxdXqlmcVVVQVYdnZTzDl&#10;yFAGIEOMspaJJoMx69hoxCV2TkiUmJiALVu28Gwu9QLqH+e//e1v+JTUd955G3v27EF2dmab75sm&#10;iVBf0T5jV6D4689//rPyYL1798ZPP/0EGxtrlKqK4vIL8nlVnxBwzczM0FmLyuud7LbjvLm2KVE9&#10;j1k96VA9dIyARbjGEbBQWBR7xQX5+anNHqekJBdR4Y5SNkjWVPRDobAQF41gK+kpnjwMIqZCoY8a&#10;UNQ7JyvKqOtdz7qFwKW6GKmLn0MqjRKZ3AvpRya3yEOvXWvEKc9VmH5yBCYcGGwcWCgkOjgU0w6N&#10;QEV1cYc9X/JjOXvWFKNGjcJf/3p3M0ARkz0++GAMH/2akZ52Xf1uAlyOGruCk5OTJtwZNWokqqqa&#10;57sDAgOUOdAELmfPnkVnLRJW1eCiE3F13c4CWMS4VA4sNIDM6bDixSK5xZ1AdKQLe8ObG+TQAPrY&#10;GDeuswhgaS7a6lLLxFQIXAhUjAFKXIwf4mP9kBB3GbnZVySv3J5GxVt61VbmKmFR/tTeyD7W8nyu&#10;gPgLmH5suFLW39KeemwYDtkvQdPVjpthFRsbYxBQ7rrrTxg2bBC2b9+G+Pgb9xQiZ8sWvXOpMVEI&#10;OkLAJXu8jRvWo6BAR/08vDw5rRIG3jSeoLMW11zsdqiqcLfq/FnUVbgya1HPDiIDbU/hc8uAJeiy&#10;FS9yM4TMRYWZDBDcNBkhXXWto5IFEtkfAhUKgXRs5SLXVeJifDmgSMDiz4ElOzMKmenRRo3Ae9at&#10;BC45iCdBl4VEhXPuR4XHdqPXrawuwKbz37Uo4Ko3ZZHsLx/q0OebmprCmMkfmxXSPfhgf1hbn2Ms&#10;PhcN9fWMRFTdUKKBHVOpLU5ZrKquwvr16/nwM3V2iACHjLo3MJAhO4bAoEAFXKhPISIirPPAxfc8&#10;A42dism2VmvRdjvzmhZZa5HMtCUTbe7E72mKIH9Lo+BCtpZxMZ4KuOiK4Zw0YRDpLEK4FcBCoEK9&#10;QgQoBCZik4VlQlwASoqSesr9b5NVXxCPxNmP8e7phKkPoLYw2eD1mpoacMJtEaYeH9YmYCExd86Z&#10;N+AZad7B4JJqtIDut7/7PY9AqMiOjnkSb6dNn8ZrYcgLm2pjqPq+uKToxsFFrJycbG7aS5qLPuIN&#10;HPg0Xn/9deUJE7iEhYd22odJtSbO9hJzsbESxXLbeIZIqmeRhsBLc4UOcHCRskNkoH1McuSXbSlb&#10;ApeszHgGEB5KOCTYCoVDpKkI8VakldXhT2z0JRVTCUBSQpBympIUgvTUSG7l0LNuA3DJiUTSzEeQ&#10;MakPUhY8j6t1hj9XtxBTzDMbhQltABbakw4NwbzjY5BfmNWhz7e6uhpTp03ljgX//Oc/W50EoAWf&#10;3/I+JCIWJiYHWn2sFl3/9Rd1Sy5atEhx+ze0//znP7GQKbfTPszgADvGRHZLdgqKT8t22Vlul2ZW&#10;s5s8RlWaJySFRGT4JKwpA1sAF6p9ibniztPNQmcRKWZdmtmjGbAQoMTHEksJ4IBCbIXOpySFIjkx&#10;FKXFKcjLSWaP2VPbcjusmigHpE0bgLzJvZFrNt/gdfILEzhQTDrcNmAResuW03MZ5ekkUKyvQ3R0&#10;NC+YIxO4n8f/hOeff56Xlfztb381qMuo95dfftkmcElt7xNLS0vjY0Koh0gf+UjQ3bJlM0PIzvll&#10;poPaw2V/M3AR4ZDEWvZqhpWJIWVi5IfwYpHAxaEZuJAZFgFIZLizAiy6dLM7B5Xm4q0P3wQkpLMk&#10;JQRypkI7OTGEAwsxlqKCFNTV9cwlul1Wsf1qFE4nq4b+qAizaXZ5XX0FDrrMZmAx1Gg9izFwOe+3&#10;s0tfCx0H1MCbkBDPU89r16xhoPMz/vvf//IMkjCDo2OegKhTwEWs2LhYTJ06pZnX5q9//Ru88MIL&#10;OHPmDC8r7shF/rmergc0tS1KwZycIZLmN+9XxqpKc4XkcMj9lAZcqPBNP3dINS4EJpHhLiprBF1W&#10;iACGBFsCE51oS4zFV9ZWJMZCgEI7JSkcqckRyM9NRGZ69xjx2bM65HBEzqHvUTD5XiQuegEN9ZX6&#10;F+Ok50pMPzG8zaCi6C2n34B3hHW3eJV0DGdkZCAsLAQHDhzAzz/9jK+//qpN4OJ5wwd8TDTGjRun&#10;iLrqjkpCvtb6ENr1WOyA9nIzUWpb7OW6FgIYJzu9DBEDGXcx9F01AkSYPlFTIoHHNT1VnMBFEmpd&#10;uYArwEUIt6IwTp0N0gm3pK0Ec7ZCdSwCWNJSIlFemomS4s4LGXtWF6/6amSufR35U/og/+RUbrGp&#10;XglZlzH9yAhuU9kecJnIrr/c/CMUlaXe0m9Ph4CLWDRO5Msvv9DY573835fbMkSpzYsYgZf7QWn+&#10;EBdydWX+oq5FKfNnmxfLiQwR11rOSAPJLp7l4EJ9QGgWFjXysIh8bYXWIrJD2nSz0Fj8FGAhbUXS&#10;V0IYoEQwYAnnIFOQl4i8nEQ0NnRdj0jP6txVnZ+GuAn9UTK7P8qDtBUdSVlBWHLmgzanndWb7C3X&#10;nB2H2rqOlxYo9KE0c1lZWYc2FBt4nNx2m3O3Zfn7++Kdd97hsdn/PvtfhzraUwcx6Sv2NpKTv5Il&#10;ksFF15x4EO5OhyTmwlnLKc0IELJQCAu246X6+mFRVVUpAxAv3iek1lrUVbcSayFQ8eeWDYKxCHAh&#10;UCFwIcaSnnqFh0QlRT0D5m+nVRlhhZxp/ZC/9r9oLEtX/l5akouNlmMx40Qr5f3G6luOD8U++2md&#10;0nJGP/Qff/IxT8q89tpr+PR/n2L8hPFYsXI5tm3disOHDuHYsWM4ffo0AgICEBkZyWva2quh8lR0&#10;SxW6N7qsra1x6PDBDr1PMuiWqnB36VzmbHarGhT384I5AhfqISLGIrEW7cAyMtUODbLhoKH/IRbk&#10;pSAzPZCHRBQeSSGSu6Y/SKSbibGQaEsAQ2AidBYCFbEz0q4gJyu2xxDqNlr0lck98BWaFvZDwfkF&#10;yt8b6ytx2HkGZp2m0v3B3LV/QjvBZcbJEbD029QpzzsrK0sZVNjSDDIqLaHWH7ruff+5D48++gie&#10;feYZDBo0CC+99BJOnDzeGrjEdji40AwUmkObk52FpKR4+F/25zSsw8Clupw3I9LgeGGr4CDXtqhN&#10;oHhtCx8ML4GLekbzpYvmfOh7eKg9YyXNB4YX5KcythGgNCNKAq63JjOkDoWExkKgIjGWSM2mDFFu&#10;TnLPwLPbaJFKl24yHnlLX0RVpjSB8Oq1q3AI3oF5psMw48hgTD3EQpyD7QMXPkLk8HCExXt2yvOm&#10;Ijp9bfR69vbtW1oDF95btK5NSM1CGypXr66uRGJSInx8fLhyvHHjRixbuoSnpj/99BM88sgjvMqP&#10;rBh+//vf4c477+Sp645a9Ovv7nKYgwsNkKcMkQAXtd4iDYpXT0c8rcwY4paVLCwKCrjAGMhF1Op1&#10;JhO4pKVclrNDHnrdzd5cxCXWIipuJWAJMQgstCvKMlFclN1zRN5mq6m+FlflcTBXrzYiKNESS84M&#10;wZwTQzCTgcv0w4M5uExph6BLzYwLTN9BZs6VTnnOSYmJvEVHOBgQO6HjlQBHv3KXGIyxIrszpqdb&#10;Bxe0YLlALdnLly/nHrhPP/00Hn/sMQwY0B//+Mff8cc//anVQhvRtk0vqOPWNc4k3F32awrn1MyF&#10;jKAEc5FCotOakIjEXG5ZecmCMRR/duBnNQOXjLRARcQVPixCZxHVtwQuQmfRD4XEpnAoKyMWDfV1&#10;6Fm37wqPN8daqzcw/+RgzD7GAOb4YMw8KoHL1EOD25EpGoy15t+iqrq0U55nHG9clECECuaioiL5&#10;jz8VyJqanlKOaapp+errr3gW+IsvvsB7772Lu+66SwEdKr5raQk/l/nGrnD69Kkbpk9/+MPvERPT&#10;sShMFbBe7iZ6Wss+VUh0iLEWKRwiMVdX2yLNcRa2leQNk5Tgg8ICbZ9PXm4yD4ukpkR3PXDxVcKh&#10;5MRguY4lzCCw0M7PTUB2Zo9H7u28ohJsGbAMxyLGWhaeGox5JxiwHJHYy4wjErhMMmmjmHtiKE67&#10;b+40/7DLl/0UpwMaM6JeIaHBiiEctfoUFupGq1BIT9654rhuzaRbONEZ9dClO9Af7UiUikIeYi99&#10;+/bFG6PfwKRJEw3OmKUnOn/+fN7P0JErKT6IsZFDkiGUrWFwkTxbjqnmOZvy0SAUEvldOsfBhewU&#10;EuK8mplFCeaiX4UraloI3KTq22AOLMa0FqpvqarIZmFRIXrW7beohSM47iw2XngLK86xcIaByoKT&#10;0p7PAUYClykHpRCpLcVzc8+Mgr3/3k57znZ2dgq4vKBXZXvO4hy7TAKXBx58AGUqzybyzSaJg7tP&#10;/vH/4Ofvd2PgQr4OP/zwPTeIIgd/C0sLBAYFICkpEQUFBdx4hpapqalCmdT2l2Ty2xmLqlz9fE7w&#10;AjpelWuv8m1RDKGkFLToI/KWB8VL4CKPBvE7bxBcCgvS2GMEaYy0qSJXAhZ/uQJX1LSEMZYTZZC1&#10;ZGXESOX+tT3l/rfjis/0xHa797Dm/GAsPzsYi0/rwIX2rCMUGjE2coixF3nec8sAw2536n0kJod0&#10;2nM+ePCgAi6DBw3SXEYaqrjs0Uce0YyOzUhPV8CF2n4SEltl49z9f8yNPNl169Y189alIrrjx493&#10;2htEoq6n2zHGUPZzrcVRkyk6yEFFl4LW1bdII1hlcPGz4taVBC4UBumDS252OAcXXepZZIikuhbB&#10;WghgjIVExYUpPSHR7bgagZgkC5i4fYB1DFhWmUt72VkVc2F7Dmkvx4i1DMGMNjQtTjk8lF3/bdQ3&#10;dN7M8A0bNii6yquvvqq5bOnSpcplzz//nOaylORk5Tjv168fSkpadcdbfkND0X5mjEZfYSbrPFub&#10;zu+JIGHWw9VEYS4aUyg5JOIpaCHmCtaiGmxGVgqGmEtRYQZys8Jl1qIDF9EzJFhLarJx1iKloJOR&#10;n5vaczDeRqup6Sr8rphgl+NwbLQZjHWWg7GGhUQrGbgsPTOYay4LT0qbgIXE3RmHpbBoaitp6SlH&#10;h+GgyxwWbnWeidjnn3+uHKs//vSj5rKxY8cqlw0a9JrmspCQYIXV0IyyurpWAfD6Ji5S7813341r&#10;prH8/e9/g4eHa5d8yKRxeLkfkjJF9jJzoV4ixSNX0lu8ZOYiDZA/y8FFDIwnrxYyhEpP0wrOpLkQ&#10;c1G79UthkX+zuhZRhau/qQO6mIFLdVVZzxF5m6yG+gZ4ROzEbtch2G4/GOutJHBZbykxlxVmg7HE&#10;dDAWyeERCbuzjkraC9W80G4pNJpxajg8w8916mtQg8vyFcuNgos+q/G55K0wF5q+2AbFmc+Kvqc9&#10;T66kpAQffvhBs/w3dUZ7enp22QddV1POgILYyyG5vmW/LOYe5v1EBDBSCvqMkoLmIRExl0uWMrjY&#10;ICLMmfcRqVPFpaV5yEgLYcBziTMWUdci0s+iCldd4t88BR3HACoeDQ09KejbYdVV58Ezah0OuA3B&#10;bqfB2HRhMDael8CF9mrGXlabS+Ci1l44ezkqZY+mHR5ilL1Qc+PM46MRnnipU18HGW+LdPKePbs1&#10;l7377jvK8UzpZ/Wi5I4AF/2Qycga/f9WrFhB/UVtCvJoDCTNNdFnLDQ8ifoQunRdkyYBeLkf5m5z&#10;grlQpoiHRCJT5HVGFxZ5mytirgCX8FCyr3RAvYrmUdqNgCSZhpYp4OKrCLmiaK6lkKi8NKNZirtn&#10;3YKLfc9Sc9xg5f8FjvsOxV4GLLscBmOH3WBssdExlzUWOt1FgAuFSHOPS+yFxF3SXSYbEXapWXGb&#10;9RQ01neur/Krr/xXOW5pCoB6hYWF4jwDEYtz5oiMDNNctm37NkWPefnll9vyUPcIcAlr7ZqhoSGa&#10;PLfYZBrTEW7h7f7Mr13j4Y23xxE9E+7DcvHcCY3FgrfMXAhYiLkIR38CFzKEalTZQlDYR7UsBC6i&#10;tkWqbwmQzZ9CWxRyaVeWZzFwSe85OG/lRcJtykGYBQzHQc/BHFgEuGyzZeBirWUvpLtQ1oiHRqdU&#10;WSM5NKKsEbGXydRvpNfQOPXocJi77OlknLyGXbt2YOq0Kfj0008RHNR2QmBiYoIBAwZw06iRI0e2&#10;dmzWEq5wcGlpAgAtZydHA4ZQv8bXX3/dYg1LeUUZZzuurq48T97RKy87loGJiRISEXPR98lVMkVU&#10;9s+HyUusRQw5CwtxZADigYqyIhW41CvgIpoUKVMkMZcgniWi+dLGQqKMtCiegi7vqW+5ZVdpeTrC&#10;Y9fijP8wHPMajCPug7HfWQKXPU4SuNCm8GithQQuxFwIYJadkcCFal1I2J11bAgDmCEKwBBzmaQp&#10;+R+CuabD4RNu3qWvsT1uBfX19SgqKuKNj/n5+a3db5gCLmihBSAsNJT74uozlscff5z7t1BLtqur&#10;E46fOA52X/jf//7Hke2VV17BY48/xoelUWra2vpCh785ZLzk43lcNU1R6ikSXrlczJXDIir5p34i&#10;obcE+FtzcCGP3JQkXz7qQywaqUDgQkPiRQpaApdADipSfUu4UdaSnRnLQ6aeRsVbcLGoJDrNBlYB&#10;7+NC5FAcZYzlGNuHGbgcdNWxl92MvWxl4LLZWhJ218rsZQVjLivNtLoLCbvUyDhTrtbVF3bJ82WV&#10;2Reo6sDhZ4ZWZWUlwsLD0djJ30siK2pw+czYFd3c3Ay2ZFO1LoGGaM8W21gbgGkrjU7Xs8h4KdDf&#10;hgHMMT2/XIm9XPTU2ixcksGFF9AxcCFgofAoMd4bKclhGkRPTiSGEsg7oIW1ggQuQSq/ligj4BLD&#10;bRYovOpZt84qKonH5bi1MPcfBcvgITh7aTBOeTPW4iGByyEGLnscdaHRTnsJXIi9KKGRmZQ1UoML&#10;6S60ibnwXiM93WX6iaE45rKs018ftfNQOnnY8GG8qn779u2Ii4vljKSD13I1uAw0di2aBa2fGWpt&#10;HIEAHBKABOjQjKPOWNGR3rh86ZSu7F9mLvrgohTPycyFhqsJcEmK90FykrYqsqQoG1kZYapJibpG&#10;RUOeLfqVucRcesDl1lj1ddVIzTGHc9gnsIschnOXh+AMA5bTDFhOsJDoxMXBOM5OD7iw0MhFZi6O&#10;Uli0XWYvxFzWylkjApelplIh3UKZucw+NljulJYqdpWwiIHM9GMjEJnk1emvU51qFu05f/zj/3Hj&#10;KMoibdu2lY9izs6+4XEmn6nB5Q5j16KOyX/92/goEWrXfvDBB3l6ajhDxPfeew9fffUVV5cpFPLx&#10;8caVqCju8dIZK4OFM77eJ3kXtDKfyFXycaHQSN1X5OsjZYv8VIKuJOo6ISrCDdXV5cr9lpXkcXCh&#10;sIhYiwAXKRUd0mKzYl4ONSvG39DEup7VBavhGvKzvREcOwM+qe/gQvBQWF4eBjO/ITC9NAimPhJz&#10;IYA56iHpLgQwxF72MYDZSaGRjSTsitBo1Tmt7iKyRtQlTdoLdUpPFTYMJOqyMIksLSvL8zv1pV67&#10;2oT77/+PUTKgA5zfo0+fPnjmmWfwzbhvYGlpwQkGlaC0Yw1UwEXOGBl0jiYh54svxuKhhx7CN998&#10;gyVLFuPw4YOwYg9KTnPBIcHIy8trS8Ve53w/Gmpld//DclgkDZmXmMtpbdMiF3QteIWubkSrPTfg&#10;jo5yR2WF7g0sLc5VmAtt/bCINBdjqeiK0kyUlRb0HLzdeFUWxCEifit849+Ga8woWAcNx/mAYbD0&#10;HwYLv6E45z9UYS8nL8q6CwMYE5m5cHCx12WNNpzX1bvw0EgvJT2bi7qMuRwawtmLyBjNOD0CF3z2&#10;dPrrvcrAZdrUKby69t+Mqei37LRsm/Jb3kFN9W27drVp3Mkd+uDiaBz1rqLpOs18qfkpMDAAa9as&#10;ZqeBnfKmRYS6yrqLbh60pmmRKnTZ9vWx4CERsRfBXKShZ/Ys9LnIWFBMM3ARZf+SOZSULRLjQowx&#10;FwKX8rIecOluq4n9AJKuEpO4H36RY+GZMBqOYSNhF/I6bINfZ+AyHFYMYCwYsJz1lUIj2iIs4rqL&#10;m07UJXDZYS+xFwEu1ArAq3VlcJl/QtdrRB3SkgWDtCcwgFl4+j2k5YR03XvQ1IjMzAze+7dy5Uq8&#10;9/57LWql+vvjjz5q8f6JpAhMUcCFUfhtHXGgiyluNBjttUGvoX//forL1arVqzrlDcvOikeQ/1me&#10;NVLmQbuqrS2lLRXQWTZjLrTjY72QEH9Zuc/ysnzkZkfIDv9+ivOclIoONeo6JwroephLd0IVoKAo&#10;HLHpm3Ep/kv4JH4Mt+hRcA4bBcfQkbDn4MIYRCADFxYWEcgIYDnrKzEXAhgKjUxcWWikl5LefEES&#10;dUU7AE9Jy60AC0/pRF217jL14GBMOz4Ma8y/ualvTWFhgTKYnpwNPv30YwweMtggsyENlUTgVsDF&#10;sRm4sL9Pb+8To0FJQUEBOHL0MKNMH+Kll17kvi7GBN+PPvqQ+4x29KqpqcSli2SrcEw7bF7FXCgV&#10;Lcr/qcYlkKei7RTdJTHeh4OHWFS2n5YSytPRVEgn2IuYoNgScyFwKS3JR8+6uaumpgClBeyHIWUb&#10;Lif+gIDUL+Ad9z+4Rb7LgGU0nBhrcWIAY8dYi13wSA4qPDQi3UXFXEh3obCIska0eb2Lo6S9KKLu&#10;BW0rAIELNTKqM0bqWhfSXGadfB3+sbY39T06evQot6OVjk+JlRC7CQ4OxoUL57Fw0UL85S9/Vqap&#10;Rl+JavH+iKQYApfRLaARyssrkJqawqcozpw1E2+/8zZ3qxKZobZkkO677z7FA6ajV0JsAPx9TsFN&#10;VOhSrYvaboH75p6TKnR9SdCVUtEELMRcaLpiUoI/amsqldecxEv8g1lopOstomwR7Zaqc3uYy81b&#10;9XX1qC1LRlqGGcJTFyIiawJC0r+Hb/w38Iz6DB5RH8E96gO4RrzHWMvrHFw4wISMhHXgCA4wBC4W&#10;suYiNrEXCouOyLrLAbfXsM91mKS72EgZo3UWsrBrIde6mErZIgEwBCwEMFSlO/3YUHa9L1FX3/WN&#10;rVT4amlhwQkBeejqTLe3NbsuGe6TKRz3cfnrX5GX1+pQv+mGwMVoAyPNTv7xxx94ZojQq7W4TF37&#10;8vDDD+Pzzz/DnDlz4OTo1GlvGIGCn/dZxl4ka0sPPRc6xXJBBhjOXi7b8E2Dz2ggfUqSH7IyY5X7&#10;lCwVgnmti5ioqEtHh7QCLj3MpSsWEeHGulpUV+Ygr9ibhT57GajMRFT2FISmT8HlhAnwjfsBF2O+&#10;gFf052x/xpjL+wxc3uEhEQGLc/gbLDQayRkMMRfSXc75DeVZIwEstI97Stmio95DcO7iJzjj8SV2&#10;OQ3BVptBmkZG6jMSbQD6TYwiLJrOQiKPiBPNBvJ15rpy5QpWrFzB23j0wx46Zm0MWKXY2Ngox/z7&#10;Y95ryyC1oc3ARRZ1U43dYsnixa0qytR7QD4Q3333HWM4poiICOeOdWJVMtZSVVXZaW9eaJAjAnxN&#10;VX4uxzTg4usj2Vte5i50FxRRVzq144PQCEhEWTQNYEtK0DUvipS0FBaF9jCXm7hq6nJRWZ2JtFxH&#10;pBYcx5XULUgtW4sr2YsRkjoLgUlT4R8/AZfZvhT7HbxjvoZn9KfwvPIZXCPfY+DytsJcBLhwzUUO&#10;i4i5UCqawMVUBhjSXE4zwLEMGIPgcFOcdPwfdju/xsMikY5ep2pipHoXkY4mYXfucdlXl7GXRaZv&#10;Ij6ta4Rc8rCmY/Lvf/+70TT03X+9m1fb66+NGzco1129qmXNVG6AvsMguLQ0w+jkyZN8wLwovvkb&#10;DUtiYQ5RKxOTfdybk1RoYysxIQGPPfYYTA6adNqbSLUlvhdPMlA5qjQvenuq+4uoQleqcyH2IvQW&#10;Co9oABpNWExK8GWgIrGO6uoKxlT8ZesFbwVciLmQBtPSKJGevqKOX7W15cgv9UdemTPicvYho+wI&#10;Uor2IT5/E6KyViE0eTFCUxYjKGkmAhKnctZyOWEiBxnvmK8YsHzKmMtYuEeOYexljKK5OLLtwFiM&#10;TdAIWLMtZYzkehcfCVxOs9OzAUNg5j8G2bl+DJBmw8RzCA+LtttJ4LJWDosEuKgbGMVUAAKX2SeH&#10;4LDrTDQ1do0dx48//mjEPP8PCoP505//hPDwsGa3HT16tKK3EAa0Ai6eajzRgAta8NPNyEjH2LGf&#10;Y968ebxDMjkpEfVtHJcRHx+LRx55mD/Jr776stPeRPJkCfC9gEteJ7mHLjeLkkMjPlLESxJ0/ZT+&#10;ogsKwIQESd3R2ZkhyMuRbC8rK0tlzcVH7jHyV9zopB6jMCPMJbMnLLqORS0vNBurrq6ahbnVKK/K&#10;RHFlILLyfZCZ5434rGPIqjiO7MqjiMvei5hM2rsRmbYeYakrOLCEpixi4MKYS+I0Di4BiZPgx8Ii&#10;75gv4XWFNJePOci4R37AgOUNDi4ELJQtopS0YC/nVJoLgYtFEGM0gV8huygRF6N246Tf0GYd0pv0&#10;0tE8LDLVC4sYwMw7+Toy8iK75D2tqanh2R91xqd///5YunQxPDzc8eijj+qc6X78QTPA0MrSUhmg&#10;9u9//wtZWZmtPdzylsBlQEe/uOjoKDzy8EPKC7jzzr8gOTm5095MYhXBAeekehc3VSEdd6I7w5sX&#10;xWgR0bwodmiwE2Mn3txFjtLq9CVPSQ5RQiMxdF7y0A2Shd2IHubS7h+BRlRVFqK0Mp7tWBSVXUFB&#10;YSKS07yQlu2B5AxnxCfbs7DBGsVVHsgtv8C2FVJyzyIm9ThiMiRQIXCJTNvI9gZEpK1BWMpSBi7L&#10;GLBMR0DCZM5aLicwcIn/kTMXryv/Y8AibbeId+HCQiPBXkTWiDOXy9qMkU3EMDhHTEdFTRWSczxx&#10;xOd17HPWNTCK7ugNVrqMEYVEVKW7xFQdFg3GPFPGdqynMyBt6pL3OiIiggMKhT8EJFu3bdWIsm/K&#10;zISHSL/+NV599RU+6HDBgvn4g0pfHTFiRFsebqhRcGlNd2nvunjxIvr169ssHV1W1nkKeXl5EQOS&#10;E3zrF9JJo0XkuUVyxkgLLo48NKJZRfXyJL2c7ETkZEVwm0tptIg/BxbJkkHSXvQrdXvABfzgqW8o&#10;RkVVDkrLMpBV6IqsYhukFVgjKdscuSW2yCw5h9xSO+SUnWeMwB7p+ReQke+IjFxX9svugtRsR8Sn&#10;n2X7NOIyTrJ9CrEZh2XGsoefRmfskMFlLQOXZQhJWciYywwOMKS3SMzlR/jEfo2LLCQigCHWQqKu&#10;GlwcQkdx1kJb0lwkcLGLHA63qBmobahmQJgIi8tv44iXlI4mYKEWAAqLNgtvFwtpE7iQqLtQDomk&#10;7uhBWGL+FiITvLrsc/Dx9sLTTz/FXf/Vc4jEOnv2rOKNayzjS+BkY9NyylxfbzEILh01O9rd3R29&#10;evXSCEfffP0lGhrqO/0NvRLhhUA/M6VS11vl60Izon1lk2619YIAF9rxMd7Iz0vh90XZo9zsSA4u&#10;oolR6pLWGUfRfCI1wPwiwaWJ5nhXoKIyhYHEeSTlmCIxfytis7chLmcHMsqOsX0YmeWkkxzg4BCX&#10;cQIJGeeQmGGF+IwzSEpjzDGd3TbNHonp1hxUEtIt2PWOs/NnGLAc5OdjMvcp4HIlfSsHFwKWsJTl&#10;CEkmcJnNwGUG/LnmMoEByzhcivsOF2PGwjPqE3hc+YSBy3sMUIYrrIUEXaVK9/JwLugSsNiHTEFl&#10;bQkaGutwIehznGEhE1kvELhQEZ2odRGudJoqXTNdER3tRWYslLL/mcV+XWfFUVxcxBi4cfmCMsE0&#10;OshQ9kjoqwsXLmTHbUNr4OKpjyXNwAUt2C+0dZEmI2aciP39d9/yebpdsejA9qe0tCe50Z2Q2csZ&#10;zaxoqUPaglfpioyR1GfkhJREX85KaJWW5DLgID9dH24aJdW7CAuGIIMD6H8JqehG9oW9WpaLwuJA&#10;ZObbIivpKEITFiE4eSaSS1YhNm8xwlOX4ErGBlzJ3MROt8qAsIeHNHHppxhgmHIAic8w5ecT0q34&#10;3+k0PuMsA5jz/DQuQ2IusZmHOcBEZ+5S7utKxnaJtaQyYOFi7iwEJ81hoCLCIhJ0f2YA8w28ov8n&#10;6y4fwSX8bbiy0EgdFlFIRKloYi/2USPgHD4VFbVSv1lA3CacCx7Oa11o8xYABjC77KU2gC1ynYvI&#10;FqmZCweX0+xvjLVk5IV0y8+T+gTfeustXvciZkRTAmbbtm1tvYvlbQGXu28UWGggmj61cnF27tI3&#10;i7MXf3O53kU7AUDoLpL1glWz0CguxosLtyQQU09VzJVL7P9+msmLxFxEaCTmRSvgUnJ7VujWsgOt&#10;pDQEWWnnEBw3D2ExMxGYNA7RBTMQkTMNIWmTEZzCdvI8doDPRWjKUgYwKxCVvomzCx247GEAsZMB&#10;hQkPdeLTzTlzIZDhjIWd56wm/QK7zhGZtRyWw6KDit5yJX0b11oIXOixwlJXsseez8ElOHkuAhIm&#10;cXC5FPstYy7f8hoXAhf3qA85c3EJf1MBF3u5iM42ZDhcY19HRPwKrrnRisk0h1XYMKW/SN0CQOCy&#10;w04LLmvlOpdlqgrdZeeG4LTH8i79vIqLi9vtABkTE4OgoCAEBgQYDKNaWENbBZe2euoaWkuWLOEG&#10;UobitgkTJnTpG1tRXsRDIh+v03xutLfGOOqsnDWykFPSNs1Co6SES7z5kGpeEqh5McFfARcx0lUC&#10;mAC5UzpMyR5J4JJ366PJVaCqMhdFJYG4kroNvtE/ITjja/gnf45LiR+z03GMEXzJmcFl+UCmkIR2&#10;SPICGVxWIipjCxdedeCyiwHFYR7iEMgQeMRx5mLO9jkGLubyeSt+ndiMY+z0CNvH+G3VIEXAIukt&#10;y+U09ByeiqbnQqKub9z3HFyIuZDmIgHL+zwdLbUAiArd1+EYzthKFGkim3CtRqokj0k/AsvAt3DW&#10;f4jSGU0h0T5577LX2S7ogwttSkUvNB2MJadHICkjvEs/vkOHTPDAA/fzBsX4+LhOexx2jJRCT28x&#10;Ci7X08Q4b95cDZiQJ8T999+v/J88X8rLy7v0zSUjqeDLFpL9gp6fLmkvknGUtqCO0tGcvUR7ISNV&#10;wtjclMtITwtVDaO/JPvq6jxedCZSISgtTr2lwYVmcuUV+SI+0wReUV/AI/pN+Ca/DY+Y0TyUoAOT&#10;Mi4Xo7+Ad/SXXNMQ4ELhSGDSDM4eJDaxnKeJKV2sBgViHrEZhzgbics4yhmKJNoe5yBCLIbYCrGY&#10;2EwTfll05g7l9rGZ+xCRupaxos2cHZHmEiqHRboal0lcd6Hnx1PR0RQSfQhXEnM5axmlbOfIkbAP&#10;fRcxqZa41igVUYYl7YUTYzEWAUMU1kJ6y0E3WdB1bM5c1svgQl3RS+UK3SXnhsLCe4XGBL4r1qhR&#10;oxS/a6qu//qrr2B94QL3dulgcDlvCEcMggvaOeJ19uyZGqW51733IiY6GgcOmChKNBXs2NradOmb&#10;W1FezEHE21Nr1k3neWjkI7UCXPY9rzAXAhkqqgsPdWZA4YviwnSUluYgR5nA6KMCGT95UJrEYsTI&#10;kbKS9FsSXCqri5CSao3LV1bCNZqBSQIddK/DJWIUr2alX3zn8NGSKBr1Ea8X8YkZx9mBYC/+8eNl&#10;5jKPswgOMOzAj8rYysBgtRLSiFMKc2Iz9kuaCgOV2MyDMpM5xUOj2MxD/FQNLNHstlHpW6RwK30j&#10;T0GTkBucNI+zFQqJCFToufDSfwaCUqboM148J5X/vytV6IaPgm/Km/CInIjk3MvSrC+2o1NdcC5g&#10;OHel413RXrq+Iu7p4iiBy06ZuahT0aJxkYBlMQOZDZbvoqCLx8zY2doa7Gym4/CZgQOxefMmpKal&#10;dtTDTW8PuLRJd7l27SpmzZrOkPFXmkltBCy0UlKSNQPqJ0+e1OUHDLGX0EArrr14e6hsL1WG3STs&#10;UkGdaGSkPiPasdGeSE64zD1xU5MDOLiI0EiAizTPKJADDIVHdL6kKIWxl1sHXMrL0xCddgb2IV/A&#10;Jnw4nKJeh1XAUNgGvc4b+pxVv/Au4W+xg/MDdjB+yJkAHbQUdvjGfSezlwk8DUzZmpDkRTxc4cyC&#10;7QjGXihEis3arwKKXZzBSCnmPRxYJODZrcd0dIznSsY2zoR48ZzMjuixgnlINouDihBzL1GmKPY7&#10;3ldEgEigQuDCX0vUSHjFvIGguKkoK5N7yq7ROBFbmPu/ycBFV0R3XAYX8nPhIZGTDlw2y2ZRAlyE&#10;mLvUdBBWnH8d7iH7u/wzjYqKwqRJk/hcZzFvSH/369+PDz+j6RxkCncDa2CbwaUtugt1N3///XcK&#10;Y6FTGhVJNgxiUZprtKpIh1ywqlUVgF2xSFi97HsOvmTJ4KnPXsxkcLFkodF5uZFRCo2kTeKuNwuR&#10;KA3txdPRaoCRxo74qorrAvn5osKEWyIVXV6RhJCETQxE3odl8FBYBQ/hKViq87jAfrVJ4CQtwiFU&#10;ZFTekOpDwt9h7OVTXjPiRewl9hsOLgGJIkMjhSRBSXPZQT9fFxoxphHF92ZVOnmPDCRCS9lnBFR0&#10;16XbS6xlA8JTVvDHIJ2Fi7iJU5THF3oLzxIxcCG9RSr9/wDuV0bhUvyHSEo9hIYquVP/KjEWZ1wI&#10;ehc2ocOU3iI1cyHNRZhFURqaQiKyW9iotlyQ09DLzlHY9AUD75vXZ1ZcXMiTLEOHDjXqPkfgQxa1&#10;hw8fbrdZN+ktxjDEKLighXEjlPMmIBHAQjHdjBkzDF73yJEjCnJSiESWDV29Yq/4MvAw4566FzU1&#10;L+fktLQEMIFyzYtaf6FNaWgClogwV0RFeLLtoQIYH7m4zk+ZJZ2bHY38vNR2zYXpynWttgbh8Ydh&#10;GfAmzIOG4ozfIG6KRAeSABeqUuXZk+DXeSZFMBfHsNf5QUqpXAqPCGAIXCT28oNccj+Zay7EIig0&#10;CknRMZjItHUMGDbysEYXIu1pZeuuQ6BCGSK6LwqFSDCmxyKmROGY6CeSKnN/4pW5IiTyYM/XPeod&#10;Fga9A5fQz1CU7Qcx8526q2NSzdh78pYMLIO4+z/1FAmbS2ItlCkS1bkELDtUzEUzAYABzBrLd9h9&#10;enaLz5yOWS8vT17ib6iBUdS09OnTG4sXL4a/v1+b7pfq4q4HXIy2AhAjeevtNzXIR5YKZ8zOwNpG&#10;MuUODgpCSEgInF2c8c9//lO57tdff9X1b2x9HQ9zAnzNlPnRIi0tDKR4v5GvFWcu1CEtaS/2SvYo&#10;PNSVbRcOMNFRXozBeCn6C4VHUue0BDCUlqYQifx9u9OqY+9DZm4IXIOX4KTPMJzwkTp96eARv9JU&#10;lWqpYi/UzCcBzOtKL45bxHtcuyCQoYOWtBcSTC+phF3/hPHsgJ/KD3yqPyE9JDRlCa+gJYAh/YXS&#10;01RhG8vZyl4VkOh2rFyFS2wlUk5ph6euYrdfI1Xk8rT3HI2QS+BGwEKAR1YLpLnQc7wYT6zlLUQk&#10;70ZJearuAGHf59j083CMHAXb0OEw99PZXNL7cuKibnaRiavOQ3eXbNC91bq5zeXyc0Nhdml5G+a1&#10;d/2i9htyiiRzN2NshnqKPv74Y1RXtxppjG43uNBmIOJv7B5PnTrJmMuvm1X1qb1c6DxNalSnpymL&#10;RGlpmg7g7uGOuLgYPuGws1d2VgJjJ2flojrRbyQ71HH2IqWmL8sudTr9xY7PkpYAxoW3B0SGu3H2&#10;QiCjZjBSg+MlpKWEcQYj6iS6w6opy4VT4AIccBuJQxeHwMRNcrOng4YoPx1EZ+WDiYCF/EwkZ7bh&#10;nLk4qorNaEvaxRgFXHxivlbCELXmQQc81b0EsrBF0kck/UViMqsZC1knhzibuP4SnbGT7xhZtBX6&#10;CqWbw9NWc2Ch+6F6lhC+F/BQiMBFyRDF/8yBjhgVZbVIG/JLYs+RnWbmOmoO+GsNVxm72A6PuDdY&#10;OCRV5hK4EHPRD4noPRPu/yToCv9calhU7BZoIL3lIGywfAPFpSndD1lUKz8/D4cOHdJU0qs3TfFo&#10;aYKF2i+33eDCbj/e2B0XFRbyUQWiKaqtBr9q/xdSrv/v/+7A6VMnO/2NpA5uygoRexFFdbqZRmLk&#10;iMrrRVVYpwYYYi4SyLgx9qIDGDHylYTepASpwK67gEtqdhj7FZ2AIxeHMnCRfnkppSqc1ejgIStH&#10;wV7o4KLeGtFrw20gQ3SubWSy5BbxPu/RIUc3AhgvnpoeywFGqjGRxF3K3lC4QkV11KlM+ks4aTCM&#10;dRBQEMBQaEP6idBRRHqZAIX+z4GF/T9cBiUp5TxbyhDJOgsxJREOkf5DbIXAxS/pM4RlfY+oxDWo&#10;KtY72GuqEJ24Ge4ELIHDZGChYWhDNA50QszlxXMuuqFoW2WLS9ENzUeLmDNgsRsF9zCTbvHZUyHd&#10;1i1bsGzZEsydNwdffvUlN+Wm0SHkJElTPeg4NMRcvL0vtnjfDHjW3Qi43M3uwCi397/sx8WiadOn&#10;8XlFH4wZg0GDBrEnPpAbR1GmSLCZloDm5Zdf7pI3OjsrkYGLuTTTSD3q1UtmL5Salit3DXVMixBJ&#10;AhhX3uBIDIZCJIm9SP1HNK2RwKahvg43eyVneGKH3RjscRvKMxtCjKQ6DarXoLCINoGLOKDOyQcZ&#10;HWwELrYyuDiG6tiLc/ibPDxyj/qIZ2G4yxsDGKka9jsWlvygsBcpVJnG9RcOMAxYiM0QUEg9Qcsk&#10;VsPZDAt50lbzzVkKB6LlssaygIdWHKzY7YkVSaHQJAVYKAVNIdrl5O/gnzIWfrGTUZTj1mx6BZUp&#10;RF5ZjosJEmNR21sSuJ6R5xYJY+6DbtqQSAxFUw+j50PRzg/BcY9JaKiruumfPS17O9vr+vF/7dXX&#10;2nL3A68bXNoypN7QojiNskbh4eGwt7fnhTunTp3A9h3bOBC9++673GqPPF769u2Dhx9+CLGxMZ3+&#10;RpPAGhfjj+AAC9nn5bRe1a40HUByqzuvMfAWxXW0ac6R0F8iw3UAIzQYOiUfmIL89Jv6xUrM8ccB&#10;p4+wzVGi7yRAUievcK4ngZI22TfSsPUzvnJ45DtEZi9SaHRBFnYJYJzDRWg0UmIwpL0wBiNljj7j&#10;ICOFSD+obA8kgJFqYGZJ/T8MHMjciTQYCWSWyoVwSzgzIVAJTV7Ez/OME4VCPPu0QGYrolBuglKN&#10;S+zFP/FHhOeMg2/sFMSlm6Oiunmmpqg4hjGb+XCPf4P3ExGA0uuURoroQPaUKiTig+hFSOSsq2+h&#10;LJEi5lI62no4UnIC0R0WhTT0o99WQCEpgxgLCb7Hjh9r7b5jW8OOVsEFLRh33+gLb2psQFlZCRKT&#10;EjV2mJ25KEUcdPkC/H3O6hXWmfK6F6nvSIx8Pa9iLzYqgHFSaTCuHFwkgPHgYRHpL3k5kcjMiL1p&#10;X6yoZHuYuH/Gv/D0y0pFXnQw7NJjL4dk9kLaC3db85XqOujgElkjDjBsq0MjsaXCujflorqPObgI&#10;cVcn8E7SaTAccCZxBhPMC+1m8bCGTJ5COJtZKvcliVL+Wfx8IGc+s+QWg1mqlLOunuVy8tfwY6wp&#10;OfsYSssM6B00YiTnIrypwjhuNE+xn1eARTKIMlMJucKUW39eEYVEBNT0fgqtZT3pLheGIjTeqlsA&#10;Cy0aJ/z+mPebgQiFQwQ63347DvNYqLR2zRps2rQJu3bvgoenB+Li2tQqMP+GwUVmL7nd5h3riF90&#10;MpS6fE6yY1DVvUhmUuek4joxJYC71dkoACP6jwhoqINaYjHOHGQIXKgOhlhMWkowMtKi0NgFFhP6&#10;Kzk7gh0AH2KDbANAJekEMETjaYuDhFKqQnshXYEOJlE0RgeZxWXpYBOu+JQ5Iv1FUzbPgIWHSLwl&#10;4FPu9CZc33xivuEaDGcxiTrzJmIeEsBMl9PHkzk7kbqZJ8kC8AyF5UjnZ8tVwBNlfUWU9zM2lPoT&#10;ovImICJ5JUpLotFQ27zMvrG+Fulp5vAIfw8esW/AVmYsYlaRuTwIzVQ1ToT75npK7xGFRHtUkxZ5&#10;P5Es5lLx3GYHFk55z8e1pu41wjc+Pp5LFGobBTLNj5YLXW9g3dNR4LLudgIXSqWHhbhwxzrJZ/eM&#10;YoUpWTJIc6XF0Ho6DdIIvFIFLwGLBDBOKqFXYjIULlFoVF3Vtf1UTQ01OO42Getsh/J6C9HrQtSd&#10;DggSICnLIcIjEigFeyF9QWgvlC2hjJHIGlkFDFf0FwqHdFW7I5XiOqkpUAIZzyufcFNsDjKMVVBq&#10;mMBBApkJulCJ6zFTGaOZoqSTaUtgMp7Xr6jDH10WaiKC08YjOm8qQuJmIbfIA3W1hsfWNFSWIDxp&#10;KS6nvw+niJGKQK2eUyQ0JsFaCGxF+vmgyBLJoCy0Fj5OhL2/Gy7Qe/o+0nPDb9r3edWqlTA1PWMw&#10;dUxAct+A/hr28sYbb6D2OkcwG/JuuW5wYff3yO0ELrQK8zMR4GfBgOSMpL/IdS/e3Gv3rBwinVPM&#10;vKXuaTsNg5FGwTrIOowTF3kpiyQAJjnRH3m5yV36ugJjTbHCcii3VyRwEYVdtCk04kO8VNqLifyr&#10;TAfRUTlzpJ7XYy4zmPMqcLGTC+vINV/KHr3Oi+p4/UvE+7y4jsCF15ZEf8HL7ylzw4vteCXvFE2o&#10;pAMP9d9EvcwEVUgl/S0iayoDFcZ6EucgN9+VgYfxqtLcTH/4hU+Gd9JoOIVLJtzEWmyCJL9cem0E&#10;oObyGBFlwqKXpLMclrWWfcK/xUE3I1rSWgZhu9NohMdb37TvMrXbULkHMZNXXvkvdu7ciaysLM11&#10;oqIiuL6pLhuhCvvrXOM6DFxk9hJ2uwFMUmIoIkKted+Remi9Yiolp6iJuZDIq2+LKQrtiMHowiQB&#10;Mq7ctoGK6bpq1dYWY4fNZ1hqNgRLTkv9LdREt04Oi4i+E3uhIV4iNFIDDP1Si9SrEDZN5apdIe6S&#10;RkFhkkOotueIAIZmAVFq2oWdEtBIbvufq5jMV0qvD/naNgcTw5vc+wOTGVNJ/5GBygxEZ65DbqEb&#10;aquNs8JrtbXIzLBkz4OFbDGyEXeINLrVSq7fodeiX9ciKnKPe+q6oEX6eY/cS0ThkJiwuIWFQ/ZB&#10;axl9uHnh0JQpU5qVefz1r3/FTz/9CA8PD+V6VKFLdWfq6840UllvbMnZ47s7FFxwHeNe27vCQkMx&#10;atRImJubd9HBWM3AxYUBxxneGkD1L0LklaYFSLOORP+RepiaOkQSUxvFBAECG26XGUvjSPy5sCZW&#10;VnYaohMDOuX1hMQ5Y9X5UVh4ahDvyCWzIqoWJYChNCmJj0TlidLTQSLK2OlXmX6laZPGQCAjiup4&#10;aprCI3/6hR/C9YkLKv1FHR6R9kK+tELkpQwSnZfaBD7nLIYK2kiTIaChU9JkKLtEYRN53dL2lU8D&#10;kn5CUMp4hOX8hMCY8biSugI5xRdZqNny1M7i0isIT1jMHosBS/Qb/DnSuFbBWMjGkrYIh0RdC4WE&#10;xFiOe+rK/QlY9qtrW2x06eetxP4cP0dhafZNAxayjf3uu2+N+iiRcRvNEjt29ChKSkp48at6yiIB&#10;0YEDB9oDLmfaihntAZd7Wqp5US+aX6Q+oFpbNCFgyuRJfBYSveAXX3yRHfhdUzpfVJjNwh/GVLxO&#10;cf1FgMsl0l+8zfisI+nUTAqPeB2MlV4djI2q2dFBDpWcuAaTkRaI4iL5y3cNMPPcivmn30JUikeH&#10;vxYb/y1YYTWUO82TSZEwLCKAWWcl0Xg6KOjgoNBol4Ne3YurFBpR6vWkqqhOV1inS03bBEmbmICj&#10;Mv9nJLdkoBCJuqepipcqZKmDmo/04OGSVGx3MfpLuav6Cy78enNbhM856NDo1YCU7+Ad/z2CYmYi&#10;N8caJUWRuFrXsjjeUFuHxJRDuJT0ITzjGKhEjFKNDhHO/sMVd3+RHTKVs2QcXNRjW4m1uOreo+2y&#10;IE7p5402ZMXwPQqKY9Adlp+fH2bOnMEN8Q13Qf8KDz30ICZOnMDnjakvo4Fozm13ihzd4eAid0qf&#10;b+lR4+JiMWfObJ4nd3J0bPVZ0uzpGTOm4e677272ZmzdurVLPpRrV68iPfUK75q+6H6c6y/aiQGS&#10;yOsjpgbI3ruCxUjgoq2H0WkxDty2gQy86XEIXILj7TDPbAQDmHcQm3Gpw15HU1MD9juNx+KzQyQz&#10;6NPSWAsCF+rQXWuh0142yuKuuqhun0hLywPX6ZdbXVhHBx8xGFFoRkKoOGDpVOgvCsjwPqQ3ZIuG&#10;97nQK4HNpzLISCHTRb7HctDxTfwMQWnfwD/pK4QnrURyjj8qyrN5t3LLP6dAaUESLkWvgm/SW3CJ&#10;lMEudBR/brRtRHYoQOvu32wetIf0HhxSl/qr5hPxcn/rQdjuMBLhyY64mYssT/RXXl4O11xeevkl&#10;zkqaF9BJ7Tn6x9vjjz/Gq3lbYS1h7cGLdoELu/+Bxr/cTfjkk4+VJztkyBCjruMpKSlYtGgR/v3v&#10;fxukcvfcc097jIE7ZMVE+SAsSHKtkxjMKQNpajOdBnPJQjdBQE+LEYBDodGVCDceJikVoteuwSXo&#10;AKafHI7ZJ1+Hnf821NXeeCVvRWURFp14E/NODeGO8wtVAEPCrhB3KTTaJFsE0IFClaZ0AAnbRhNV&#10;1a5+eETnRWsAb2yUa0QEg+E6TLiuRUAKkd7jndRCi3GPFDaTH8Ir5mP4xH+ES4kfstDne4SlLkBK&#10;zllUVqWjob6mTa+7rjQXUUmH4Br6MdxZCOQSoXt8MVyeh0IB1OU9nIdB6noWtYh7xENbjSuAhU63&#10;q4Bll+so+EafvqlNidTl/Mmnn/Au57y85t5BNGyeGoi//+EHgz/e+j2Bb7/1Zls8XT7rNHBpjb04&#10;OtgrXZZEzSwtLfRQNQ8bNmzgzYuGXuRdd92Jn3/+GUlJSV3+YVVVliLQzxJBsqm3bubRGZUGc1Zn&#10;8M3nTp/TaTHcD8a6GZMhFkOG34Xqal32pTzttgUzTIdjxolhOO66GFXVRTf0/HNyErDa4iPMPj5I&#10;N8ri1GAu7JL2svKszuOVttBe6NdYAIyGwcgHGgmcZ3y04GLpL2kVlnKBHbdmCJJYjEPoyGaFdrzR&#10;MZKFSpFvwP3KOyxs+QCBGZ/AJ+pTBMRPxJW07SgqC0RtXUWbX299TS2y8h3hH/UNLsaPlrSVcFF7&#10;M4qDHYGeEKAF4+LDzvxUwCJrLSRiH5czRMRYRKn/Ho2V5SBsdRoOx8ANDPwacDPXhQvnFQZCFrJ7&#10;9+01el0aQL9162YMHDhQGSqvX5lL99cKa6Fatzs6FVxaYi+N7Nf5nXfe1rjS8S8CQ8Tt27dzsyhD&#10;lIzEqJ9//gmhoTd37EJFWREC/a0YgJyEh8sxZRSsOkSSAEaa3Eh6jC5UkiwbDPUlJcZ7IylR+9rq&#10;G6pw2HUBphwdyljMMBxynY+i0szrfu6lZfmYf2I05p+S5hErACOzFwqNSNgl5kIhktBe9FPT++UD&#10;i369RXhEWxyM9ItPmw5KK0339DAlRKKDmkIjl3BJ6HW7Mgo+0WPgzpjLpZivERu/HhkF51BRGomm&#10;2qp2MYD6miqk5zJWmDwLPonvwS1mFLeqdJYHytvxMGiEMvdZdHaLjJe6Aplnh7x1Q+Y5a1Flhwho&#10;CVSE29wuVwamfnNuet8QGTo99tijWi8WBhpjxozhzv0tHZ9WVlb47LPPOJsRIdOTTz7Bzd9aWdPb&#10;ixXtBpfW2Iu7uxvvdBbsZfz4n/Hcc8+x87822Bn93nvvwtXVBd1l5eelwffiKa6/8LEkPIuk8uCV&#10;/WBoS+lqM1VHtVRwR1qMetD9lUgXXInyblatW11Tgh22EzH9xHBMPsLCmZMfITjO/brodg07SDdf&#10;+BqLz43AwrPD+ACuhWcGsRDpVSw+PYgbRqtT0yTubpK1FwIYOojEL/U+ubjuoKq47qgKYESBHfd+&#10;UQrQBsE2bBicrzDmwrZH7Jvc0Nsv5SP4x36P9OhTKMjxZ+CQ37qGYmA1VVchN/sS/K98j4sJb8Ez&#10;bpRm5pA9TzOLYfLDlapiIdyKZkyRchah0DFVsRy95gOipkUe1SrK/Hc602iR71FedfOL1efOnWO0&#10;GZG8k9auWcUzQy2ttLRUPq3j8ccfx8qVKzqctVw3uLTEXmh98cXYFmM8Cp1GjnydD8LubqupSZpT&#10;dPnSaRYaHWUAc5SzGJo7LUIkactFd+Ro52POa2IU20xfS4XNiHApIszJoPVlcVkW9jpOx/RTDGAO&#10;D8GMY8Nw1HkZ8gpT2/3cC4vTcSnCFsc9Z2Kvw3hss/wcW+w+wuoLI7Hq/FB2OgQrLV7DBkbvN1yQ&#10;9mZKrTJw2eUobbJk2OcqnR4kW0fye6Ffd+oQZtvs8iCYB0j7fOhQOESNgGfC27iU8hkcgr+Cd/Rk&#10;BCcuRFauE/KLglFZm8xYWun1fRgMhOoqiln444qA6KlwCmWAFTdaCX+obkUaHi+lxUWIdkHFVghU&#10;LOS5zy0BC9dZVFW4wh+X9Kkt9hQ6/Yj8kpvvzxIUFKhYJFAUQBKDfnaIZj4TG7Gzs20TC2qDteX0&#10;68GJ6wKX1orqggIDDQ5GI6YyfPhw2Nra3vQPqcXvNDmTRfsygDFlrOW4MtReN73RtNnmWgwfWWIu&#10;pa1l429p4P0FhIc6ICXJcHl4XlEqYw8/YQpjL5MODsFUFiotOfMBTL1WoaDo+vWnuspSJGQEISjO&#10;Bv7RZvAJPYjTtvOxx+5b7LL7BrvtxuKg85s44PQmA7jXccBxFPbaD8NBp2Hs/DAccRyBU56jcebi&#10;mzjv/xZsAmiQ2LfwjpmAi9ETEJV0AIkZlkjPc0JxRRgLFyo6ROQk68nKikykZlghOOYHeDOmQqDi&#10;EikARSrhJ6HWRi8EEvUrVoKxqFzlhMZCwCKKBfXtFJS0s8xYdrkMYYDzPrIK4nCzF4U1b7/9lnI8&#10;9WXAQk2Gp06d4r4s+scb6Ss//vgjT6Bc97FwnazlhsAFrYwfobhO/UIHDxnM34SWnK2606IZM9Es&#10;lPHzPikxGJejciZJCpcuKuGRLqN0SXa1uySDjAAaKsQLCbJhAOPE5ykbWuUV+TjkMo+FSMMw0YSB&#10;zKGhmHZ8OOadeBuOQYdR1UF0/Gp9E7uvSlRWFqO6IgdVFRl85xZHo6woFrk5QSjIC0FebjCq8iNR&#10;VZ6GqspMfp0a9hxqayrYl7wW1652vKDZWF+F7EIXRKdtl5z6o0bxJkNHXqcisROhqVCmikCFgETY&#10;JlBG6JysrUjFcYM1oCIqcI/K6eYj7roZROq0805ZwCWriuMXv2MA6t8tvpNU7CZG9RBbOXHiuHJZ&#10;bl4u3nrrTYMD5Skru3v3bs7Kr2NNv16MuG5waY29REZGaioBt2zZ1O5XVVJSzP0+CwpuzmjUuroa&#10;REdehI/nCXg4H2b7iAQwshYjhUrNWYwAmEsCXOQ+pehIJ6PshRZljI65rmTMZThnMBMPsH1wsMRk&#10;zo7BMcc1yEhPQn3dzTeh6qhVW1uFvJIkpKWegFfkF7iY+C7cYkfysarESih9bB2kZSeim1nMdRYV&#10;xBZyZ7PQg9RFgKdl4yfBVo64N69lEQIuaVC7nOk63zJWmdwt3qfMrEzcd98A5Xiiuc76BvCkX7bk&#10;/EgTAC77tx0ob4S13DC4oBX2QpRMoOj9D9yPvPy2zfJJTk7ilYRkKEXeE9QiPnbs5/D39+3yD5W6&#10;mglQ/C6egpvTIb5JhyGA8ZQBhliL2humOdhI2gz5yARdtm6xU7qx/irOuO3ALNJgGHvhAMP2pMOM&#10;yRwZipn738Y++2kIiXdHUUlmtzSAbnFRyFNVhJLCICQkmsEjcgILc95ngDIKduHSIHhruQJYAInI&#10;+FjJYGKlyv5YynqKuayvqIvizqjqczioeEpb+LPsc27eN8TFbechMHEZi9zC6G7ztn399deqko27&#10;EBUVqbl83bp1SiaWTglIaGaRoXKP2bNnITMzqy0PO/1G8OGGwKU19hIbG6sMRaMXvGbtmlZfjT9D&#10;VjVCq/ef/vRHXifT1asgP4MBBIU9Jzi4uBOLcTnKwyOespZBxovbN5i2uCPD7NmvdFSrj+lzxRwL&#10;Tr/LU9UCYGhPZgBDTGb68RFYfIqxGadlcAk7gARG3Wuqy7rE7Lw961rTNca0KlFaFoPkvFMIjV7O&#10;wryv4BTJwCTsdThEjOCO+8JSUzASK75l/SRAp6NYypW151Rgoq+rCNGWsxUvXUGgKOlXjwcRAq7w&#10;aNnuOIj97QPEp/t2m/fw4sWL+PNf/qKEPIsXL9JcnpaWhr59+yrHyWOPPcbbZyh6+PLLL5vVttD/&#10;21DXQv0399xUcEEr7IX6HQR76dW7F38jjC2aJf3ss88anCigfmM2bLwZAJMOXwYwPp7HGMAclgHm&#10;iA5kRKjkKtXHXHQ/rZddkrafjzk3AG+LeXdcuj+Wm36GGaeGsfBoiAZkuC5zkAHN8aGYc2YUZhx5&#10;HcvOfoq9jNVcDDdHYKIDA5xgNFEI1VUdu9fITb8R1TUpyCl1Zc//PAJil+Fi7DhY+I2EU8xoWEcw&#10;ZhIyjFsdWAZIdSfmqrBGcoQbolghWKg0FHM53OF6igwwonNbH1SoMI7AROPLItew8EpkVQUuibdU&#10;gbvXbRi77rfIyOs+jKW0tJSbaYvvP7H4/HytTPCNitX87ne/h4ODvebyHTt2KFoN7bffedto9bwK&#10;XLbdKDbcMLi0xl5IMxFzi4i90MAlY4sKfNRptT/96U/YvXsXzp+34qAjaB9lolxcnLv8g87PTeP1&#10;LwQwLg4HOMC4u6hAxkUKlzxcdTUynnKGSbQQSAV4Z/l9tWUVF+fgvP92TD0yvBmLEXvC/sGyCCxt&#10;KspbQP1LJ0dj47lx2GnzA3bb/4TTHkvgfukoO+gvI7soDrX15ahtKOen1fVl/FQNFGI3NdVzEbeq&#10;rgzVdey6jIkUV2QgqzAM6TlBuJJ6GH6JC1go8yMcgr6Dpe+7sL8yCufDGDAEDeZD18z8ByupYDO5&#10;3kRUynLXO/9hijmVKNTjHiu+uuI9Ag59LUUt2KpB5YjsT3NYpa0IxrJH1ldEv9A220HY6zGMhUzf&#10;Ibeo66vDW1peXl64t9e9uqp3C23V+3nGQNTu/TRsXn9NnTpFOXaoeI4iilaAhbSWu7sFuLAnMrQ1&#10;9kJVuKSbREREGL3eoUMHNSXJO3Zs1yA4GXvrGq0eb7XRqrMYDHVQX/I6DldHE77dWajk6nSQnTYH&#10;Gk/BatylYjzSa4IuWyIi1K3t6j0jHgExzlhr8Q0mc4AZbBBk9PfkQ4Mx88QQtodinukwLDo7HCss&#10;RmC5xXAsOT0cux2+ZeHANzjg/A1MXL5mB+NEWPuxsCVgFRwCFsPh8lI4BC6C5aU5OHdpPE5d/Iod&#10;vN/A7NL37Bf+HRy+OAxHvIbhlO9wnPAdhuOXhuI0A4QjXoPY5YO4dYEQUU1lAFBncEwN6CNCI5FC&#10;HcPXUfc6maqsEkRHt7CPoPOCpRxw1c14VhfIbbdjwOI+AnYBc1BWmdOtgIX69WjFxMbwAWXjxn2j&#10;/bHLy8UTTzyumwnWuzcyM7VV3uTnIsIiOqZWrFjeloce1xG40CHgIrOXo8aeKb3gy5ebq9TBwUFI&#10;Stb9UlBqTa1uq41uaJG7Fs1KEm/UsWPHbsqHnpeXBn+fMxxg3BioEIshcHFzPiSBjfNhmdXowiYS&#10;hcV5Ahp/HzPk5bav/iC/MBsmDnMx7+xoXnDXErBM2M9YDGMzU4nJUHHeEbYPD8acY4Mw98RgLDw9&#10;mHdQ0yZzqVWWQ7D+wjBssB2GzfbDsdVhKLY4DONmSFSdusd1CPa6DMF+tyEw8RiCg+5DlGZHIYwS&#10;QxA1I4fdpHBEEVLlyY4n5XJ7AgRhSHXWCHicMQRIMjuhTUVwYhqiCIFEepm3MLjqnp9ozhTFcTRz&#10;aBsDlt2uI2EfsBaN9d1ngB0tcgwYPfoN+PrqOuf1bUzo+BD1ZCQdbNumdRKorqnGs8/pZIZnBg5E&#10;TU1Na4Dm31GY0GHgAsnvpbStb1509BXulkVDmsQiTwoKhVoKoUgUFhRP9C7djFVVWYaYqIvwvXiC&#10;AckhhcVowIW2yDDJbMZDzjIROAUH2Le77udqQx0uxZhhreVYXgcz6aBxgCFwmSwDzDTGYghkZh0d&#10;zIGGPF+o94i6p6n3SJhLLTsrdVCvUfUhCYtMYfLNi8scpANVbdkgQg8BMofkA51CE8EsCABOeOks&#10;HY566sKZ03r7lN5WbiMzFGEPwQVbD52Rtgh/1MKtGli4WZbzEGy1G4ZL0aZoamhEd1q5ubl44YUX&#10;+Hf8X//6p9H56mS54HPJhw+Rp9lfVVXanqc1a1YpxwqxFzc317Y8/MBuBy6tTWjUXz/88D1/0WS7&#10;FxUlZU+ojfyll17SIe0zz/BwSL0oBSdct8gTlGphbtaqq61BRJg7A4qTOgajDpUcD8KV/c3NSQIf&#10;kcqm8Im0GwKYosKs63rsUkbhzwdsw6xjo41rMQckcJnGwGXywcH8lJoaCVxmHR2CecRgTg3mQEOn&#10;BDJLTeUuanPZvc5Sa9XAy+Gt5RnJNlJ4sUculxchh9L86CqV1Avd45CbblSHWhc5ogcWxrZoLqTz&#10;4r4EmNDjiGK4/arGwz2qUSDbZBe57VQc5/kVItMdrqvPqbPX0aOHNTOciZ1Qqlm/rkWsWvY9zNcr&#10;86DK3TvvvFNhNeO++br1H64OEHE7DVza6rVL4w7+9nedlyd5fYq1d89uje7i5OigRwXdlRjy3//+&#10;F7KyM2/qF4HGxMZEebMQ6RicHfbC2X4fnOzYqcN+Ddhotgw4ft6nEBJgxz7U6//ljMu4zA6Y8Zhx&#10;YoRBFkPsZcpBAhfBYKTwiEBmzrHBCoPRt2gQLnZrLbUm3xtkkNlsrTOc2iZPFFCbT4mDW0wYMFGx&#10;ioMyuyFjpsNuOrDgWR2ZhahB5ZB8nYOuulEodLrfRceY9rtoC+II9IRgK9klkPftIMZYhrLbf4Wc&#10;gojuhyoqsCDTNXVyQwKIb9gPcOsFlKTVvP/++0qW9R//+AcSEhJaA5YOEXE7FVzQSlMjLV9fX82b&#10;tnfvHuWyjIx0/maIy7/99lvlssrKSm7pIN60Pn16M2ZTctO/DNSLFBXhyUKk4xpw4afs/xLIHDQI&#10;NCGXzZCSFHqDDKoWDpcPY/qxYRxMDOkvU2RwoVNiLgJcKEwS4RE/PSWFSEuFi91ZicWsUzEYAhjB&#10;ZDbLTIYOYEkglQ7qPSomI84L7UOkhNVgowYfwXIOuWuzPIKh0Pn9sji7RwVmxJ5EuLbdTjenibMs&#10;Gqfi+iZ8Irfx1odbYe3fv59bUKqPlY8//giFhYUt3s7E5AADpt8aTIy0sMZ1NBZ0OLjI7GVfS6+C&#10;PCdE3p0YjD6q/vDDDwqAkCtdUZH0ZpK71muDXlPe7Ndff73bfBHIxpIAxocxGFen/XCw3Q1H2z0M&#10;YPYxgNkvg8x+fl7NaPwunuTay3X2fWjWGe91mHFyhEGA4fqLDDACZIT+IvxfRIi06JRWhxFWDavM&#10;tSyGz0NSgcw2eS4S7Z3yCI49jlo2o950GYGEYB0EHvudtQPf9zgZv70wF98nj1elzcFN1lX4sDKb&#10;IdhkOwT7XD5EaKJdtwyDWlrOLs544IH7NbVfpMd4e3sbvc3evXt5JS5dd9iwYa36UXekiNvp4AJp&#10;gL3RTjvSUai0XyCrg72d5nKqdxExJ4VApqamymXkbkd0kcBHv1ioOzCYyHBPeLgdgoPNLjjYMYCx&#10;2yNtBjZO9nslwGGnxGqcCHAcD3BBuKz0xsfZNjbVwPTiGkw7ZljoJQ2GQEViMTqBl/ZMBjJzj0sA&#10;I5gMAYsi9Mogs8ZCx2DUQENi70aVJiMYg5rNCLBR9/IYCqOa/V31N3Vz4S4HlZ4im17R86CQjY+v&#10;tWfAYj0c9kEbUVSecWuhimpRO8zAgU9rikn/yhiNdQtVtsHsB/yDDz5o1XhbrsQdeMuAiwww41p6&#10;UUuXLlHerFGjRmn8Owvyc3mpv3gj16/XDXyktnMa/EQevN1xUfYnIz0GXm4H4ea0jzMYe5udfNN5&#10;zmgY2DjYSOeJ0bg7myAxvmPmG11tvIpznvsxlQHMRCMAM1EGGRJ7Z/A0taTB0Pk5DGDmndCGSgQw&#10;i2U2Q1uMKxHGU2qwUTx6z+usNLfY6MBGgIAAHPXmgCG2g85+k1gQr0ux12k8IuzZYqMDNTETezNj&#10;Ktudh+Gkx49Izw/vlt+T9q6cnGx8/vnnGh3mjj/8ASYHTW70+7qtszCg08BFdqzzNPaisrOzcW+v&#10;Xgp7oSpCsgKgRbGmuh9irV5PUllZmeb/ly5549TpEzhy5DAsLM7xNPfNBZgmPgyN7DJdnPbC3nqn&#10;DDC7+HkOONbS/4nJeDGmQ/4vHdWDeI1FWOe992OOKWMwRuphCGQoPS1CJQIXicVIbGaeSugVOozI&#10;Ji09oxtZQnoMZzMWWk2GQiY10AgRWJ1p2qxiOMI/RQiwChDZ6sRj8Tfx/80XdCyFh2ek/TgPxUG3&#10;T+EfdwR11beGttKetXz5cvz2t7/RtMNMmjSpLTaVhoDlhrqebyq4EN1qadbRli1b8P9+pY4ln8d7&#10;776j1LoI4Dl8+JDB21MR3ujRozVpO1HiPG3a1JuapqZVUpQLL/djcHfZB5sL22BnvUPZgs0QwDjZ&#10;7+G2DoUFHZv58omwwJKzH2Kq7BFjTOglgKEs0vTDg/meeVRiM/OO6wBG7cmrGVsig4zQY9ZYaMMl&#10;9ShZ4d0rUtoCcDbL7GaLtTbVvVmEWQJILsiD3S7o3Z+sq2yxeRM+UXtRWpaFW2GdPn2a64uH2Pf7&#10;4CHGdN1d4et3CRER4byIjqwoqXCUNhXEiVT0nj27Nb1Ckv44AgUFee19Cp915vHfqeDSlkmN06dP&#10;NWjaLTa1jldWNkdlMzMzPgCqJTvNV195pcVGya5Y1FHtSW52Lvthc34bbC9s12w7BjB06uF6AMGB&#10;DkZrGa53pedG4LjHIkw9MpT3HRliMVyDOag7JS2GAIZ0GB4mqUBmvorJ8KzSGZ0B+HI5sySARqSx&#10;16vCJjFWVly2Qf4//V1dS6N//Y3ntfdJTGn9+UHY5jSMhU8fwC6ITL8jbxkLCgcHO+53RNIAAQXt&#10;3/3+d3zTeWIkf2GX0w8l1av897//5QmMsWPH4rvvv9P8AItNs4pCQ9uWeaSK+s4+9jsdXNoyTG3f&#10;vn3417/+1WzcwciRIxET03yi3cGDB5uNr6QP6Y9//GMzP9FXGMDk5d1cU+XS4jze4OjuvL8ZuIjt&#10;7ECC73401HeOEZRb2AnMOj4S044TixnMWYuawUyUw6QpJrpq3plHB+vCpSPaUGm+vAXILFaFS2IQ&#10;G1X6rjKT2AyBwppzhlmNfh1Ny9cZhI0UIjkOw1brN2HjvxSFJYm4dgv52oSFhbLv6v+1+MPYlq3v&#10;OEf/nzRpYqtV3+xy6ly847YAF0jZo9SWXjClo3fv2YUZM2dgwcIFsLKy5Kln/WViYsJBRH8e7q7d&#10;uzhqUwsB1caoaeO7LNSi6t+bCjAl+fB0ozT1HsZgtsLacjOsraRTAhdHu51wc9qPyvK8TnsOyZmR&#10;OO2xgQHBu5hxakQzwZcE3kmcyQxWskmCxUhVvYMx+9gQpaJX6DGL5BS2EHxFGluAzHK5pYADjqzT&#10;iPnVBDwcfMSW/7beUnd+rXx+Iwt9NtqMxEHXr3gGKLsbWSO0Z2VkZHDzp5YY+/Vs8nFJT09vDVhI&#10;pnikK477LgEXGWBebuusaWNr+bJlzYy/yYzK1tam2XXnz5+vsBiu2xw5fNO/VCXFkgbj7LALFxio&#10;XLDcIoPMFlyw2MxCo32Ij+18v9bM3Cuw8t3DwOFdzmSofYBS14oGY6IrupO0GBlkjkgMhkBm7nEt&#10;k9EPmRbJoKMIwWckcBGnQq9Zba6roxFhlQit1lgNwZrzbFsNxXrr4TDzmYvwBHvU13avJsPrWST6&#10;L1wwvxn7IP2QalO++vor3vlPdV5kWXIXC40og0qMnSwWKGxSs3QqPPXza5PB1biuOua7DFzaor+0&#10;tBYwsNBHapo0R0zF0KLCoTdGjVSuS7OT6upqb/qXijQYd5dDcLLbgfPnNjJQ2YTzbF+w2Ajb81u4&#10;90tbSrw75Be0IAJ2QSbYZvszA5LhUiPk4cEYv3+QJl09VSP4ygzmqBQ2CU1mvl7ItEBuiFwoh04L&#10;5NYCNbshoBFgs4T3NA3CkrOvYjWNQbEcil32X+KYx3j4xZxAXLYXamrKbnlQ0V+bNm3SeE0T2Hzw&#10;wRjeVkJl/FQTRhW5ZK8QHx/LxV4bGxucPXsWK1euxLRp0/DzTz/BvQ1NiV2hs9w0cGmL/mJozZ8/&#10;rxnCE7C0NF2O1qFDhxR0p1AqIiKsW3yhigqyeLWug81WWJqt4yBjZb4eNlabYXdhh9EJAZ21qPgu&#10;PScWpzy2YNXZL7HM4j1MPzmUW2pS6DSNAcmUQwQ0LFw6KAEMAc5MOW0tepUoZNJnMwvlniWu0fBw&#10;ahA7T/s1bvWwiICGQibGUtbZjMb6M+/jsNtkuAQdR2l5ARoba7rFZ9aZy83NjU8jVX+/qc2FskQd&#10;tbpKZ7mp4II26C/qNWfOrGbA8uSTTyI4OLjV2x4/flzRXohOnr9wHt1lFRVmawDGkoHLBYsNnMVU&#10;VpTetOdVVVaC6BQv+ISb46jzSmy88BXmH38Xc4+9hUVmozHXdBRmnx7KDahmHh/KQGcQZhwdhOlH&#10;XmNg8xpmHXuNgYy0552Q9gLKKpkNxdJzQ7DMcgRWXXgD68+/jTXmb2Pj+f/hgMNMXAw5idBER+Rm&#10;J7Aj4VZzHTd2QDchMTGhTddNTErAM88M1HzPqYrd09OjI4Cly3SWmwoubdVfamqqGOWb0gxYRowY&#10;0cxty/DtazBI1YdEcerNnkWtv/JyU+HmZMIYyyZYnWPAYr4O9tZbkZke022eY01NOSorixg9T4VP&#10;lDmcg01wynUZ9jhOxeYL37Gw5kMWzozBSrMPpG3+Idaco9MPWLjzIVad+4gByBc45DYJx1wWwMF/&#10;G9zDjiH8igsD0QJUkan4TRbbO2NRScGcOXPw97//nf/ItWWlp6fhzTff1LN6/SPMzc7e6NMZdzOO&#10;85sCLm3RX65ciVK8d9WNinl5rWdTKBU3ZcoUzW0feeQRg9mnm72yM64wQNnMQqMNjMGsZWCzG1Hh&#10;3W/MrfbIIXLRgPqGSpRV5aG0Ig95RWl8cmQ+P5V3YSqKyrJQXVfKrl9/yzUNXu8ib5WPPvxQAQka&#10;SubfxnlBlNVcsXKFpjD097//HfdzabradD0gd/5mHeM3DVzaor9QLEpzi4i90BjLtgAL9SiRyKVO&#10;RdOHTNPq9Fdrln9dsagbmrqiney2weLsan4aGdbNwaVntbioNkv/h/E//7kPcXGxbb6P/fv3aRgM&#10;gQ3NAdM3T2tpyfLD3b9IcEEb9Jcz/7+9qw+qqszDs1s7uTaa6R/RjK5oqem6RoSpWUpmCmhoKtQO&#10;YqQzLRrjB9CO4aqggAbyKWhm6q4gbEKgBaKUouYkggamDSoq7oo4fiBhouWa757neM71fc+9l3vO&#10;5eOec+/7m3kHP869h3PveZ/z+3h+zy8nh7z9dgC5c9u213Fb8Eym+PszoRTK0BDOkUcpwF3duPFT&#10;MmfOe+Tl0aNJQMAMcQ6MreRwRxo8rcojRaRoRwIp+SqZVB3dQ7gZ2/bu/caM6Dls2F/IhTr1uskP&#10;WOh/MmOd37hhW8NIkpz1cOT+dii4SADj3po8g1qDfqhynCVABqEUmiRhKOmhDV3ZiySPMUGfx6VL&#10;julLQdnxaHkhKft6Lak+Vsp3pxPY55/nksceYweSDffyIg3S/ajG4AW98sorJtH6hITVjIKAFWBB&#10;PtPH0Xvb4eBCNTg22Q8sPwveyZtm7QNIjtGhVGhoqE1WJJ4uaipRHWG/3mkm+/ZsIJXlX/Gd6SSW&#10;lfVPs4fZ5EmTNOX/mpoaySQ/X7JwoWqa2Dt62Ne6ABcJYHzsYfDeunWTTJ7sZ+axID6lpRnQGkAP&#10;j8KfkfTdvHmzOIEASTP5/8A5+OEHx2is1v/nBLlUf4rvSieyNWsSGQkR5FJwf1prUkUv3MmTrGwI&#10;wnqlur8VC9XLntYNuEgAM1XLl/bTT01k0iRfM49l3rx5oqgUbVCzo79gHENbSckupnnS0/MFcvXq&#10;VYffmNycw8LDw5kiA7wZaLMoDcQ5NNv279+fnDtXq/U00Xraz7oCFwlgVI0nwTiSV199lQUW4YmA&#10;0EeeVEcbtDNkzwWeTWJigtkxGPiNWUry+1n68rlxs8cQBgUHBzNhOcBm46efmI5BuRoE0YckuiHk&#10;yhV16cjOpvYbElwkgLG5qyFCTH9R+POKmGir3c8Ic+js/WuvjbUoXLxs2TLT+0K39P79ezq9XbkZ&#10;zRDW0MTOBx7MoyRv++div9DTTz/NAM+iRYtsKv3DhPCqRI/7WJfggtXaeFgYYtClS5eauAArV8a0&#10;+gUgTIL0Ah33rl692uy44uJiUwIO5Kfas7X6vmO5GcoaGhrI8OEvmuUIH3mE9Wji4mJVvR+U+0kn&#10;9wwZHlzUNjmCYr18+T8s/l9aairTNY0kGSQa6C8xPz+feU1kZKSJJwMVsOpq5xB45qYfq6//L9NH&#10;RPOy4Mls+GSdqveRBhD20Ov+1TW4AJFbE/luzc4JHge0X0D7pzPvuTnZTGIXlSG6VykvL49069ZN&#10;6rx+Vpx+x41be9uRI0dMUgsyuOC+g8qiSmCpE36463n/6hpcKBZvldYvLyMjw5Q7GTZsmDg7V7aw&#10;sDDGLUVrAV1dAsAgP6OsKHHj1h6GvCDuLZre37t3b5szhowELIYAF8qDKdHyBSK8kcEFKl0YLCUb&#10;6NOjRo1kwqPt27czr09PT9fUC8KNmxq7du2qOJKVBhYPDw/VxE3pQat7YDEMuMgAYyvJS1t2draJ&#10;V9Cvn7vZTOnKigpT+COPvbRFq+bGrS12uaGejBnD0ifw97Nnz6p6vZS81W2OxbDgQlWRUtR8EefP&#10;nyM9e/Y0VYYscVZmzJjBiHyfPn2a7wCD22/39anrgAcXKPw0sPhMnCASQdWYVNzQZVXIacBF8mJU&#10;NVl8/PFqkVgn0/1j42JN3dGYhTTq5VFMxv7HH42pJs8N3+fPYjLUf4q/xXE0jjZQ/Q8dOiTmVnCv&#10;+fn6qp6SqEeCnNOCiwQwITbV7FpaiJ+fH8NteWnESyQ6JlqkWNMlQJCbVPZucNOZbduWJVYF5TA4&#10;IiJct7/rgf37SFTUYosETiumK0q/S4CLBDA2mx3xRJs6ZYrZsDTl3KOiIt6JbFRbvnwZ830+++wz&#10;5MqVK85wabppQnQ5cJEAxqZcA0KhlJQU0rdvX6b7GdUk5GVQGeJmXIMAE910Co90w6cbDHs90gNT&#10;F7IJLg0uEsA8p2aiwM2bzSQnZxv5YN48MnduKFmyZAmpqdF3nqW0tJTEx8eKM4KnT59Opk2fJo5a&#10;ycraSm40NnJkkSw4eCbjvWBO1e3bjp9TZQewNBEdCD1xcGEBxl0q1TmFYVD566+PI13+2MViKAev&#10;a+CAASQuLo40NzvfsDCtVlFxhGlMRf6luKjIaMACYpWHs+xJpwEXqlS9ysibBHq6UVFRjLCVcryK&#10;cgGEMH/YSAZhcsiPVn1/VBTsAmMVnuTBgwdIi52JdX9/f+ZzmTkzyO7fD4Luvn6+5I0J40lkZAS5&#10;1sHaPsL3nksMxGFxSXChEr1NRgMWbDio49GiQjK44N+QlMZPS1KdY8eOJdevX9fttWE8aVXV9+IU&#10;zKVLlxAfXx/SvXt3sQMdC9eI60LfF3Rmd+8u0XyO4uKvyKNU4h5NqjU12svSW7ZsMRPXxudLKxu2&#10;I6ggdjN04talwEUCGDejhUk5uaxaHhaa24KCZpIvv9xBzpw5RfbvLxMJgYMGDTQDGORllAp8rVlL&#10;yy1SUlIiykwUCSHE98Lmhwd0vu48uXDhgliaB+D99pv9mjYnTp4Q6QADBw4QwKSbGXBaW7huKOhr&#10;sdu3W8jw4V5M6AgFOC2G1hBasIkWIiss+KK9gcWpwiCXARdHhEmoSoHAhf4RrYZ5NOBq0Dc0NmR5&#10;+XcWj798uYGEhIQwXgw8gK9L1Y8lOX3qlOgN0V25fd37kt59eosjLSALAF7QiJEvkfHjXxflLc6f&#10;P6/putAzo/QCTDrGwr8/80x/MnTon8VFKwXKDafNzc2azpeQkMB8JqgiXb2qvixdf6meEW2iV5QQ&#10;trUjsDhdGORy4CJ5Md7tMb6kNdu3bx8ZN26ceGPDq8jIWEv+d0/9Ez8rK4vJrYDJeeLEcZtg9uab&#10;7NQDb29v1ec9W1trcxqCMjzDsK+dO3do8I5aSJ8+fZj3CAwMIGlpaaLHdPPmw1Bj55c7Sc+evRjP&#10;o7RU2wwnjO1we+op5j02bdqo+vW//PoLIypGEzD/LXiW7QAqThsGuSS4yGGSvdowNjfp2TNmw6sQ&#10;3mzetEn1e/gp+k5WrIhR9bqKigqRBPh7YdNC3AobV22/yvHj1czYC2xE5bKUTO4jeDb19RfVbiYm&#10;0YpNumbNGqvH03IYODcG1mm18PBFzO87cuQILYxYIRzby/Bm8DtPnjxZsxdl4bNw6jDIZcGFApl2&#10;V91Gz5KlJ/3EiROsavoqNyAdEgGYqqqqVJ0bPStlZXtFWjkaL+/eVd/ZXSa8hgaXfv36iSLRGMOC&#10;hSmUqN6EhX3A5EoAOqmpqarPEx8XxwAGGkatGcrH9Gc4YcIEzd8HEsfdn+jOlKWRW9Ji0FwOCAgQ&#10;PcGkpDWksY2cIlcIg1weXKgwqd3EWhZRT0r6SY9JeWqemBhVC1kI+XVDhgyxWPmBehl0g48erVTd&#10;9NaaHTy4nwGXqW9Zn+wSGBjIbPrYlStVnweTF+jwa/Tol62CLkbt0p9l6Ny5dl3bRJ+J7CAywfNw&#10;hEnheIgr7jOXBBcJYLoIa7E9g9iUtn59psXwISxMnZLdnTstpL/gNcivGzRokEXV9yVRH4lPYQDC&#10;0KFDRf5Fbm6uOBjOHjt06KCo2Sqf952/vmP12BUrVpiuET9B3lNrNTU1zGB2tFxY6lw+I3hemNdD&#10;e0g7CgvsurbCwkLmO8HImM4edCfJg7iUt8LBxTwXU9iWm6jxRqMQAk1kns6enh6qh1ohtBk8eDDj&#10;xldWVjDHQA8EXAslgCGEQqMeWgPQEvBAL/i+qvPu2lXMgEuQFdLZfSFsmzLlYd4E1Z/Dh79T/fmg&#10;nP3888OY3xtJYchelJeXk/z87WTOnDnitAUAggwKAFl7GxBRRvfy8mS8oMWL/94poCJRIEa6+t5y&#10;eXChQManLaESYnL0Lc1fMJ+kpqaQyw2XNL1+1qxZzOZD2Zc2sFkhEwFiWGsVHiQv1YLL+vXrmVzK&#10;gAEDxCpORmYGyVyXKeYptm7dSib5+Zk2PJKby5Yv0/z5IHdC/54Ajhc8X7BapnZze8pqGV6tpaWl&#10;MNeHUjtGe3Sgp9JEXKQSxMHFgaGSViso+IIBDbjxShIZPBwkeiE+Pnv2e8yYFHnN1ZCjAMVdSWoD&#10;eMhLZgXTT39b86GsWXp6ms02hofA4iaETSfb/JmCswJAwXkRiiExDX5QBwHLFuGHG99HHFxsgYy7&#10;VkHwthp0Zzw9Pc2e3tuysy0yZBEuwJOhj3/iiR6q9VhhoOLL4KLc+NaAwMvrRcGb+Zfm6yvb943F&#10;98SmV3ovEFQHB6Y9bG16OomIiBAZxx0EKvB2XT4E4uBiX6hU11kAU7yr2NQFLW9EJG9HjBhBoqI+&#10;EgWt8vPzyPz5C0T2Lr1Z8WdsIi0GvgntmaAi9O2335KvS0tJTu42kpe3nXy26TORp/L4449TeZ4/&#10;kD17tGFvbW0t6dWrF5MrSkpKEsvnBQX5wvt3ZQAGgJOYmEj0alIItJjvEw4ubQ2VFnY0w1e2uPg4&#10;s/4iJcHN3AP4nVhqhV6NFgsKCmLLy7HWy8spqWz+4q23pqri8MgGNvGYsWOYpHUB1atTIgCrPCSM&#10;BUx9SVYiZJaqQDwE4uBiPJDBEx1sWzWSCwCb4JlBqgaWKy04OJh5r9SUZKvHNl6/xuR4AAT19fWa&#10;zjd79mzmfNExbGIYVH/6uk1cl9D3O6QjWaunwkGFg0tngUxdR97M4GSgPEvPVqIXnvwIl8BzQaLX&#10;HlNWqNaty7R67K2fb4pJZvlYhEkX6rR9BMnJyUwYhgrS3btsFzfCMpAIldfr4+Mj8mUcASrkAau7&#10;B7//Obh0JtCEdDTIHDt2TCxxx8REk/f/9j5ZsGAByczMILt3727zEDcluIAda822ZWcxAlZIHmst&#10;60Itjn6PngJYXbfgcVVXV4sAA68Fx4P/Agbz2rWdp3UseagLOahwcHF6kOkIQ5OjcvpffHw8WbVq&#10;FbMiI8IZrwWb/t13Z4k9UVoMZeAnn+zBJHWPHau0eOzx48dJbGwsycvLJxcvXhSJePZ6aBpBpU4C&#10;FUMNIOPg4vwgM1Wa5WsIo1m3yjwHvZT/37VrV/LDce1U+nv37hHv17wf6rkIXklycoouPgsJVEL4&#10;fczBRe8ggxJ2riPIeFrsjTfGq9ZykQl2L3p6in079hp0bgICA8nmzZvIgQMHHKr9K1V+0K3sFGr7&#10;HFxcC2R64GnY2YQ8tVZ++LCYxI1bFUtWf7yKJCUliqVfjC8B50Ve06ZNIx9+GClyW+7++otRHLPW&#10;PCj0/oQSnk/h4OIkQOOGWF4AmhrD704DmvC510mSp+78fuTg4sxAgyFuq3DD823foYByR+r58eb3&#10;HQcXVwQaCFdtETZCE4eDdgMVhKEhhFd8OLjwZQIaD/IgdCrBU5fDhGowOSyFPD4cUDi48KUObEYK&#10;a3FHCYsbGEyqJCo+BxMOLny1VwglrGg8qV0UTCDy24PfCxxc+OpYoOkig42w8dbDuzF63ga/P64D&#10;10Me9PN4czDh4MKX/kAnRPJykL+p0hmI1EkggjxJKAcRDi58GR94npO9HXqBpSp5PvSqUwkUdyy8&#10;tkx5DmFhtABXbHOh9X9Yc3UnhPgxfQAAAABJRU5ErkJggg=="/>
  <p:tag name="ISPRING_COMPANY_LOGO" val="ISPRING_PRESENTER_PHOTO_5"/>
  <p:tag name="ISPRING_LMS_API_VERSION" val="Experience API"/>
  <p:tag name="ISPRING_ULTRA_SCORM_COURSE_ID" val="ABE76B34-471A-4EC0-9BD5-6BDADCCF5D9E"/>
  <p:tag name="ISPRING_CMI5_LAUNCH_METHOD" val="any window"/>
  <p:tag name="ISPRINGCLOUDFOLDERID" val="1"/>
  <p:tag name="ISPRINGONLINEFOLDERID" val="1"/>
  <p:tag name="ISPRING_OUTPUT_FOLDER" val="[[&quot;\uFFFDAA&amp;{F9566A35-40B6-441F-B617-E6E939D914BA}&quot;,&quot;C:\\Users\\Jeslin HP\\Dropbox\\02 CE Courses\\2020-22 Courses\\03 GBRI Teachers Training\\03 Physical Home\\02 Energy\\Energy Presentations\\Energy Productio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ISPRING_STUDIO&quot;,&quot;wordSettings&quot;:{&quot;printCopies&quot;:1},&quot;studioSettings&quot;:{&quot;onlineDestinationPath&quot;:&quot;Learning Content/Energy Equity Courses&quot;,&quot;onlineDestinationFolderId&quot;:&quot;2a96f630-c132-11ec-92a1-b2a192e3a90c&quot;,&quot;onlineDestinationUrl&quot;:&quot;gbri.ispring.com&quot;}}"/>
  <p:tag name="ISPRING_SCORM_RATE_SLIDES" val="0"/>
  <p:tag name="ISPRING_SCORM_PASSING_SCORE" val="0.000000"/>
  <p:tag name="ISPRING_PRESENTATION_TITLE" val="001 Energy Education Presentation - Section 1 - OD"/>
  <p:tag name="ISPRING_FIRST_PUBLISH" val="1"/>
  <p:tag name="ISPRING_PLAYERS_CUSTOMIZATION_2" val="UEsDBBQAAgAIAHl+MVTuA81MSQMAAOMJAAAUAAAAdW5pdmVyc2FsL3BsYXllci54bWytVslu2zAQPTtA/kHgPaIdd0kCKUFbwOihLQK4282gpbHEWiJVkorifH1H1K7IbgPUgA1pOO9xlsehvbvHNHEeQGkuhU8W7pw4IAIZchH55NvX1cUVubs9P/OyhB1AOTz0SS54CWAJcULQgeKZQfA9M7FPegYXmYmTKS4VNwefLOfI3e60vCTnZzN0EdonsTHZDaVFUbhcI0JEWiZ5SaLdQKY0U6BBGFC0CoM4DfbG/B2N31QKag4Z6B4yMy/fuCZpOR41H5AUS1eqiF7O5wv68/OndRBDyi640IaJAIiDlZzZUm5ZsP8swzwBXdpmXhXkGowpg7C2mWdu+OJKOFoFPqkcNilozSLQbiIiQlu/hrMhqDCNdcNEuBHsgUeszG2jay/boo5Ex1KZIDc1eg+HrWQq3LT2nr9HJyL2dgnTcc2nB7lY/j2vk7F+m/J9MhabUb5NuI5xqQ/prNNJ0OGuXmprbGX7rZHtqmQijoLfOVcQ2tfv7QmYL0i1YStzG6eriwAX8GnFAiPV4QPCULq1bNxWKW6lFNeCWg633X3dUZAm2x0wkytoSjXzHngI8gtTyvbr1qgcPDoy1lg6BHu0SrluUtcQLzZp8vofelP6jVrzS0txqjcW8j9a8xGJ2qpwEcLjiqOPgRSragDLXdpckyVuuWcXk863ae84DUzdWcC2/MIRYJiKAE9/yAyjnZ0eg4JiGl2CXI2wvYWj4JhHcYJfM8kwXj1KkzK1n2ToLRwFJzLYT0Bb81HgVskCM9R5luEIeF685+ttR+i4JSNltnL06MRA9IJcG5nyJ6v1waQ0N1bUJ87v+Zlz7NOA3mW8hbydn0KMZsEgrmYy7E4R4GR44FCsBzwXtdXNcIxPTPvyaTTiS9N9OWWa+VwaNlllGU9yMHlWeTUnOc9GPiHsWJ6YD/2EhteHhY4Snr45prh+4FmVxZo/gVPwsPxzsFhiqZ0YSr375M3VsseAWsTZONjemo7tuJOiqYPrUvtW/dp2NHdUrZVKZsck5dW9qDDVPHiPcoyUzEU4EoBtWE2vE5zI7xQwJ4EdZrS4xOMhM5+8woc65+vX113KbxfXDdbGdV9tXMXyggupDriTH60PUpuIV881fPwDUEsDBBQAAgAIAJe9rFQGoq6pcgYAACYZAAAdAAAAdW5pdmVyc2FsL2NvbW1vbl9tZXNzYWdlcy5sbmetWf9u2zYQ/n9A34EwEGADurQd0GIYEhe0zNhCZEmV6LjZMAiMRdtEJNGTKCfeX3uaPdieZEdKduz+gCQnQBJEMu674/G77470xcfHNEEbnhdCZpe9d+dve4hncxmLbHnZm9Krn3/toUKxLGaJzPhlL5M99LH/6oeLhGXLki05/P/qB4QuUl4U8Fj09dPTMxLxZc8fRNiySBjaA4dEOLBx5OABcaIBtq4j6kUDMrLdXn8kkYKfFUd3fCmyDIJAcmFeFImI+cWbGrWbE49SbxL52CVOrz+QSskUDVh+GpqLb+wRprbnRoMpALthr++yjVgyBSlEdyXAZ8Vp2CGh1HZHgIjnczAQdyIRaotCrhTk4lRUxx6SXj88PYPU83fpo3LdNXfToe1B2oKgypqBhBWWsZAoY3luEtcB0HfwLQmi0CIAqqE9GoVT3/cCSoYQoWaLSMuk2hBRoEwqVJTrtcwVj5HIDKHYUYZT2Sk34bXtRuDerK9+bTs2vY0mns41ydhdAmHMc84zlHMW8/w5PlwvmGCnBh+K4oXQ/YCExKWQTH/sUa/X93Ne8EwB3HolleyCp0kWuZF3FVne1KU139DZpykJzb6708mABGe6oM+oR2E5u4/Csw6ObsDPN+h0A85Oo9MMQwImOLiucmIFBF4Mo5lNx72+BdnVpHkQaoVEuM61JPENS8qKXbVyNrnb6Rz2/Vo1dnEP2Py+ydryJlB9t5HjjUAq7RGEJdM1y7bIkUv54y8fPjy+e//hp04wIfDJOQZCBun92xZALg08p5KEyCWfYbf132523pQ6tgt8rv/pZg3UvQG+wt9Gu2kQAMlrhtqh0QudC4cYvbiVJVqxDdetZyP4g1EHKAKR111HfzCX8CIrGyts6E0wkAjqiga2pQkKhSDzfPu6Ep1SrWQO7goUV1UcG5+aVfrzdVV/FbekFiqQr1imTGTnza5nruPhoSHZBNiNR0Tr9W5RgHQEbyi90WXzGlw8ZIlkMVqApCDhhYit14mY1xJa895P2LYxigDPoIUB2T0nBPka7t5oUYzRMGd6sR1RAhySAAByVvD8BNvIcN2YI5wk3RDG9mjswC/VIYzFcpXAr+oah0+ACT5vVIpajnEYzrxgqJOm1ZihNSuKB5nHRyw93M8mYNu1PCgEix6A61a5BwZ+CJj88pzPVTMYRIkNv+u6gqUCASNqxECXVFoWCsomXSdccROt0Eth82pM4gsJ9ZVwmJwM98G7KbZGmjt46lrjaED3EuqwMpuvWtpBcX6zPg6roQSaHHK+MaYaDSbNz6AuIIZeFwvvGjTwuovFLYEREf402RzMqqB7O1Haid6caY1JtvUopNm0EbIs4I1OCUiT2ZHivJubkEBfd6mNne9oa4W6m8OWYgNDDBCQ542OQO4tMtRF9Wlq/x5dYdsxnfpL6rGtmflYvGHZXB8m5kzv6RY+i0VsPtO0N/7/KsXfiKla6s/qLuEOyeezrvEcNZbvVARTiqdr1eRaJ6wO/5QodIl/N4Q2Sz/N/34kf5GdORjin70/R4eFLnvUGMQzM9V+t146knryJzCw6OYIM0bS3mqs3Q5sT3fE5nPHk53tXh0dM+xsIdtbu14N4Ep0KkY4hhybyEMYdVLoQu1tzdnjMHxz6mhvPyOD0KbQdWb8rhCq0bOp59b91ZTz6Y31YGY9ajbUpg45uuMAyESkEH/cAnM6IbsMVC3iaCUzWSaxKf9E3Js2AbktU/71NLzIZWreJqzY0b9qUx+fE0W1uKBy6neYp/YV3Hp/Dgr49F0KCQ5gjLGwa+nZx9LVnrQ0gvLRqXBouBudoI5SpuYraMcLWWZxS6DqCDYkVxjA6jWHnOXNU1gN8EUY1VtUv/2tE4ie6EBEyR7sD1cqXvzZGUQvY49RXV4o/qiagaYDw6Iw8q6uYJJbLJosKB4ch2we2ljVR+WdXcuTM7WB/S9yJGVVU0xlCq/Om/1SfV1nyIIpxdZ4AvUXmnKTZQ5DZxeEHd0sbxrAka6uXAuAYICgQiUckUem660Lqr74AWU2h7Ref8Lye5B1KmXSKTazgbqcVLc1Pd2BlCoRWafIn9dU9YKp7Ud4ODQXQpBJOO/fVzNEDAfOeX0zlMhlazBrjF3oGl/g8VioroABIfsLH32pYS4QHMn09xL//fNvk311SVhrMshe9fwkepuv+/b+qTDfaFy8OfiC439QSwMEFAACAAgAl72s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CXvaxUmnEUck8FAACaHgAAJwAAAHVuaXZlcnNhbC9mbGFzaF9wdWJsaXNoaW5nX3NldHRpbmdzLnhtbOVZ3VLbOBS+5yk03ullCVCgLZOkkybOkGn+NjZtmZ0dRrGVWIssuZIcml7t0+yD7ZPsUQQmgRDktmG67UWHRj7fp6NzdP7s6pvPKUMzIhUVvObt7+55iPBIxJRPa95Z2H7+ykNKYx5jJjipeVx46E19p5rlY0ZVEhCtQVQhoOHqJNM1L9E6O6lUrq6udqnKpHkqWK6BX+1GIq1kkijCNZGVjOE5/NHzjCjvmsGBAP6lgl/D6js7CFUtU0/EOSOIxqA5p+ZQmLUZVolXsWJjHF1Opch53BRMSCSn45r3W9Nv7bde3MhYqhZNCTc2UXVYNMv6BMcxNVpgFtAvBCWEThNQd//g0ENXNNZJzXuxd2B4QL5yn2fBbg+PDU9TgBW4vt4gJRrHWGP70+4oyYRIcAdRdS1zAqQra0uSmnzWxYJdiuccpzQK4Qkytqp5rfBi5Lf9kd9v+hdno65V1RkRdsKu74QJup2Wf9EfhH5wcRr2uqVBof8xLAEqq5kz/XDkB34/9EcXbzuDkgh3pW4xfq/R6ZbEfPDfBp2w7E79Rq8sZHg66LthmoPesNE/L6Xa6fnQH3U7/XcX4WDQDTvDW9Ti3i/d8GplNViqEFQil8shoZM8HXNMGSSoO3GhiIYUx7CcklC0KUTwBDNFPPRXRqa/55hRPYeo3oNMeElI1lAZifTIRGzNM1Ho3dJZQlAMwrjIB0evi3Tw8tXK0St299tjrdWyWiTIYSK0eGLt9/eOCvVfH25W/wFFq5CgM8znXTF9cu2PjgvtD46PN6u/Ts0q1hpHCSRtfZNzl1dupKg5NY40nUFFIHcOOckZC/IsE1Lfpu3lxUKDB2iqE8FXbq35jcaCxYW9SDomcR+nZKnUBZeUt0Fy30MTiC8GlhxkhKMAcyivVIN1o4JA5WOlqV6U1fa1dENSzBDwQf0nqBfcs3aUYKlWAqpwrClpUf2PvtBE/WltbZceFA0YhV1MWDvJ+zxGLYmvoB1wER8S7iJ2CveGmbtDpJMSEqsSkqjBmJNwCjnARfADGSuqiZOoyFmM5iJHjF6CnQWCaM1T+F9C0HIbgiZSpItVaJU0Ugu3zCi5IvEbl43OYYs0B6SJJ0a03eFTTr+gMZkICbwEz8BtsE6V5d8tRZxhpW5J8Y2Oz2wx7/Rb/sdn5oA4nmFojMqRQ3iTNNNb4cdzxIW+wYE5IpzDrTBOiWm8eOZytt2vd0ORYcDP38kbK/yKpjnD35O+MMgS9RZdvp1dyjj+UQ2ct03wbBHoJngX1BDiFFxiOeFBBNWB8py4EkaYI8HZHOEImitl0saMilzBik0Qllp9vYYWD9d08WsKlQx2lDGRTpR7+wcvDo+OX756fbJb+ffvf55vBF23nUOGzXa272xuHHCckXeGqUdwDwwtbqg7o8sjoAcHGGdcWTU3DDPOyDVzgzP27mDjDLw33jyC3DDkbA25YUi6h20LmZpMF9+7Q+tnbAd4xxiq0Qw77zvh+RqCRfjdbxKrFdPAru9nF139j9rOBn5j1DxFcEXOumFw4pKS+gKyv44SSGoT86LJBTM4C8GnvhO9cZ1T/zvy3zsRghOdsrfbtv2B04HfuUiNbL86XOpVnVSA/mNq6yl0IIym0DDHT1ZNviW3O8Xldy4LW0uX/4/0883jtM1fW0o/BMso2drV/TUKxDYd9BOb/cd+z/QzvwwKCEEpTNJuGsfEsZTaF+Quwj0sL4lEoRBMPWnyWb3Ggd/rvB10W79Aov9BLWh/FR9dVr6yFG//Vz9lmicp5TQFs5rRvvj+WT863KtW1j/a2QG21e/J9Z3/AFBLAwQUAAIACACXvaxUCkZDPIYDAADkDAAAIQAAAHVuaXZlcnNhbC9mbGFzaF9za2luX3NldHRpbmdzLnhtbJVXbU/bMBD+zq+ous+jW2HrkEKlvm1CY4BGxXe3ubYWjh3Zl7Lu1+8cO4nTJqQjQsJ3z2Pfy+OziMwrl709aMOVvO0P++OLXi9aZ1qDxCUkqWAIPckSuO3/mP6++3jPDirD/sDhlFD6GRC53BprKWw9Ht/2VxmikpdrJZE2u5RKJ0z0xx++5z/RIEd2sRTFdi5nw9ZQHfNl+G06P4viz7iejuazmzbCWiUpk4d7tVWXK7Z+3WqVydiGdmW/NtrukIIWXL52RiS4wTuEpBbT4vNiuBieR0k1GAM2pJv5ZDj52skSbAWizH50/e16cianOur9xhzR9txwzGmj4ehqdN1GS9kW6kWeLeaf51fteEm717vyblyOgPAHOzOnG3AA/V+bqzRL/0cjqVZbW9Ajzsh+nRyhWEzXjwjzG/t1EmxC9qBOQRrBY2qD0rGT4if7tYHbaun/DIdEZO+2VuLJNuFoeliFrASMUWcQDYqV85mdenvMkC4TjDdMGAKEpgr0RBk+scwU29RtFe43vHEZByBvqBAvSmQJzFy8AbBur/Cz2TSfK2F8pS0IUMPeG4MIK2OFfKCyniADY4V8tt16lOJwAj/2OE6hhynzzXy/+uQFyWhZ1KtYFV570r295SY42hsKTKJiGOeyWvIEbNeiQW5zIQ1OYook2/MtQ3qcflnc6pAnY6LBkcMrrVlXEXIU0CS3tcq0oWDI/eKz9Z1r8DiKezjMBO9hgwW6bqyaYl+LsBx22S10v1tZNrfuIT0lt/2E6VfQS6WE6fc8j64fbeMe5VOGHdb0lIK+kxsVcPLY20hSIZhzwcpdwXPhDJGtdwnF1JZCWVHX2Ob+Rf7YpsbKLFmBXpAeOBSCrNscbse3O0G/+MLhDeI6ocXpmLij7STjpd4DgxcAML3eFe13C+dJMoFcwB6KmRIY8oTbMosMqb8pX6uuuiQDyzl69BOoEkp9MgX2BvwLRaXCg4883ZJHtjJ5XrV5Uoz2KpTasC9mpJVqeLozeCHVdiZ/UwGpVbVqsgzVMzKN/uRq7ZNne5hInuTzhxxYSqbJ4zhCqdSXJXcWAZ/YqxDsm1VuVmbY4Gmj2Ck7HjZRcs/xiF3S7RxvNEA4XnPjRfAA/ITDSjEdP5SQ2ovQ4HZsypHezHxa05xPUowGgck1J+xJwiW3/53MMoMq4X/zvRb+1fG1eBdzQRuSb/wPUEsDBBQAAgAIAJe9rFTxo/4HSgUAACQeAAAmAAAAdW5pdmVyc2FsL2h0bWxfcHVibGlzaGluZ19zZXR0aW5ncy54bWzdWd1S2zgUvucpNN7pZQlQoJRJ6KSJGTLN38amLbOzwyi2EmuRJVeSk6ZX+zT7YPskexSBSSAEuUvo0IsOtXK+T0fn6PzZ1fffUoYmRCoqeM3b3d7xEOGRiCkf17zz8PT1kYeUxjzGTHBS87jw0PuTrWqWDxlVSUC0BlGFgIar40zXvETr7LhSmU6n21Rl0vwqWK6BX21HIq1kkijCNZGVjOEZ/NGzjCjvmsGBAP6lgl/DTra2EKpapo6Ic0YQjUFzTs2hMDvTKfMqVmqIo6uxFDmPG4IJieR4WPN+a/jN3eabGxnL1KQp4cYk6gQWzbI+xnFMjRKYBfQ7QQmh4wS03d3b99CUxjqpeW929gwPyFfu88zZ7dmx4WkIMALX1xukROMYa2wf7Y6SjIgEbxB1omVOgHRpbUFSk2+6WLBL8YzjlEYh/IKMqWpeM7wc+Kf+wO82/MvzQduq6owIW2Hbd8IE7VbTv+z2Qj+4PAs77dKg0P8SlgCV1cyZvj/wA78b+oPLD61eSYS7UrcYv1NvtUtiPvsfglZYdqduvVMW0j/rdd0wjV6nX+9elFLt7KLvD9qt7sfLsNdrh63+LWp+7xdueLWyHCxVCCqRy8WQ0EmeDjmmDPLTnbhQREOGY1iOSShOKUTwCDNFPPRXRsa/55hRPYOo3oFEeEVIVlcZifTARGzNM1Ho3dJZQlAMwrjIBwfvinTw9mjp6BW7++2xVmpZLfJjPxFaPLP2uzsHhfrv9ter/4CiVcjPGeazthg/u/YHh4X2e4eH69VfpWYVa42jBJK2vsm5iys3UtScGkeaTqAikDuHHOWMBXmWCalv0/biYqHBAzTVkeBLt9Y8o6FgcWEvkg5J3MUpxE7/lHtoBAHFwHS9jHAUYA7llGowZ1QgVD5Umup5GT29lq5LihmCUgn1nqBOcM+8UYKlWoqgwpOmhkUnf3SFJupPa1y79KBowCjsYuLYSd7nMWpKPIXy7yLeJ9xF7AwuCjOXhUgnJSRWJSRRnTEn4RSC3kXwMxkqqomTqMhZjGYiR4xegZ0FgvDMU/hfQtBi34FGUqTzVYaVRmrulgklUxK/d9noArZIc0CaAGJE2x2+5vQ7GpKRkMBL8ATcButUWf7tUsQZVuqWFN/o+MpW71a36X95ZQ6I4wmGTqgcOcQzSTO9EX48Q1zoGxyYI8I53ArjlJjG899czrb9424oUgr4+Ym8scSvaJoz/JT0hUEWqDfo8s3sUsbxj2rgvG2CJ/NAN8E7p4YQp+ASywk/RFA4KM+JK2GEORKczRCOoJtSJm1MqMgVrNgEYanVj2to8XBN509jGNJgRxkT6US5s7v3Zv/g8O3Ru+Ptyr9///N6Lei6z+wzbLazjWZj7UTjjLwzPT2Ce2BKcUPdmVUeAT04sTjjyqq5ZnpxRq4YFJyxdycZZ+C9eeYR5JqpZmPINVPRPeypkKnJdPG9O7R6qHaAt4yh6o2w9akVXqwgmIff/SaxWjEd6+oGdt7G3+lfhz+vgQ38+qBxhuBSnLfD4NglCXUF5HsdJZDGRuZdkgumdx6CF30neuMsp4534H9yIgS3OeVrt227PacDf3SRGtgOtb/QnTqpAB3H2FZQ6DkYTaFFjp+tfvyfbO4UiU9cCDaWIF9Gwlk5MdO1GcfmqA0lHIJllGzssr7gIvDzfPILW3rl7VerCi4KSEoN6Jkq76/8ficgBKUwHLtpHBPHWmlfcrsId7C8IhKFQjD1rLlm+QoHfqf1oddubvQuU7fL/CISyNOazz4VX02WPpMUr++Xv0Vuwfryl92Trf8AUEsDBBQAAgAIAJe9rFQROiZssgEAAHgGAAAhAAAAdW5pdmVyc2FsL2h0bWxfc2tpbl9zZXR0aW5ncy5qc29ujZRNb4IwGMfvfgrDrguZ6IbupuKSJR6WzNuyQ4FHJJa2aQuTGb/7KL6VUpz0Qh9+/J8X6H/f61eXEzn91/6+vq/3H819HQMVkzyHx2Ycd8QzFXcETmNYpRnglIBjIMX51Uv4cCVswg6pRcPyU8kKTc+h6skaYaHjzCLBLTFhiRWW2I8ltrMl/m10durq2JE25jCXkhI3okQCkS6hPEM14zy81ZfeoAHTAvg/6BpF0BB99sazoJO8Ko5mfjCf6FxEM4ZIuaQJdUMUbRNOcxKf8g/V0ulNyYBXH3zblRanQr5LyMzEi8HCW3jdJOMgBJzyToKpN32xwhiFgPWG/NF4NL2BNoTbAzXoIhWpPNO+5w/9kU4zlEBrSvNFMAiGTYxUWq1ptpIfOQk72dUMw6gEfo8UZTm74wMyThM1kTbqq2VFMUVxSpIjF0zUsnKqWCXb9W/UjuGGlMeXv+JJLZ1pDaNxzDLjRB69QTt3G8sxzrrc5g6rkNbTLoysS5tRdJqcCVILyG7ZVqMWaTqP2n9VXSO+Bb6iFFdm2neQlCjaZJW/VMV/6z6BbTVF93ZkFNU7/AFQSwMEFAACAAgAl72sVNgngVNoAAAAagAAABwAAAB1bml2ZXJzYWwvbG9jYWxfc2V0dGluZ3MueG1ss7GvyM1RKEstKs7Mz7NVMtQzUFJIzUvOT8nMS7dVCg1x07VQUiguScxLSczJz0u1VcrLV1Kwt+OyyclPTswJTi0pASosVijISaxMLQpJzQUySlL9EnOBKt2dgjx1fRIr80tLlPTtuABQSwMEFAACAAgAmL2sVD7CvCG6PAAAemIAABcAAAB1bml2ZXJzYWwvdW5pdmVyc2FsLnBuZ+28DVzS594/7k67a+ec0nW23WU+sI5trdW00DQF4Ww2qdXROSu3fKBGaqZIiqKIwFo7ugeVHlQyReZYmZo6UyFFoOamJQqSGSoIlQEaIgkI8fyDnmDnd/9f9//+/39P9/1br1cv+X65vp/n6/N5X5/r4vvNxzGwVX9a9ycPD49Vu3ft/MTD419AHh7Ljr2y3HHng11UiOPPS+hPYB94tPF85xwXL6e///f3PTw6SH+2HP4Xx/Ufj+/6DO3h8a9vOf+/tPuTDY88PD732r3z/X2FKappO2l+Ei80WtVZn91f4RNA6Nh2f43ozQ0h66qPpiZuOHgk8ZRla/UHf8nwrTy1tKNlw5T3S3/cmrK1sGfn6aoy8v5X2FnXDqNbLy/7RT98sGya2Z5JvVnDr29+WEDlz7W1FYF/bMwuwKvZ8TP6TMj4knTaw/kvyQOx0fn3+OoyivPvtQ+3Yv7g/LDm+sQfnwx4+fmABTDGdncFdDSSvr23LGaFc7DsXRKF9tJuA5lz0ugcdHXvAA9W/eLiQgc6xHc3aZvzKpDUEZ/g7fxEHuROAD6zecqXOS7uAr1Bzy/uFvdZ9aIwFGvpzkgtio3VqlDExFtVZOKaB9I/Ggv6k9c6hi6i7Cr1Kv6YyiHlXfADOw2vAEm9Pf3PtDEtzHuBoIoO7ek3Bng9Dto7vCrklXmXLaAfHsaRKPYFKd4qj7U9iC1RUOJxEN5WDM/hk2vYteU+Z24n5AchFFIrE4rWMuy8WE8+dy6cmCdpSrEoiTNyBtFcUKKYvgCuEMvpTAj7QDaifdC7wBskElarDUGW+1KOsQpu7b4na1vvYMzrx9wu5OOkBT+pUt+KlETzF+/or+w3ADFpR8zXqFY0n3R8PpavCI9UGBql9EjYL0ijvCKGs0exFUMffFRKfFzKtw8b8OOGBbHTLOAsWLlqVsBgXf5xUDQbLplKoT+UDPAEAorqEo8wbymXPh5UJ0Fgb+ob031HVn/TkxLNJOwcxhK1KNsvoKA1djLcOKRVNiYxpmOyw8g353qKQfhEdo9ozCTai12p6isWU4Ve31hnhmWawtwaccqSTLUtGEPni2ayqAATQWaeilG3E+dxAjv+YjFfNBppwu01ghlnOWcxUJU6Iw/QszeGuzSFlIY+U35HCGZXr8V/eqKm4V3Ya/pGoiXIXqWg7YdWpPYNnarOJUD4c950DTYGhfjU5xHw2yVYhZyfFNp/kIcyjLWNtRVkbRBVUFQQoFjWiwVbZxZQYaRtZGRUGpEYzsKv6ikvXQcKDqHHaUcNm6VmfY4ZTIYusSYIapPZ3xop7wLXOwTDnbnXOQ1bYE7DYlBkPoKHlOlEy50On6hYVzrguZssbVAQx1nlFBU/9CcZvyzJ+7Kp4XKQolGfU9JusyQFRSX4PJyaQ76SSTUwHFLxQLcxP3EnqkWqWPMj+OPv+KU/V5LM2tzJUE85RFsIfCzHtCxLh4vz54cNm4h0kmhmh846ZAghZzYyKvBBmkU9Tsi2FYNNuOHjU8R6DWtoyTQ2pZKzGYw4x1T7QvuT33aN3XxLn/dctAqKN39q0Bh88gAUk7aFG4czglP/lhmQ6nNXk9OSfBH67RWKxAvXVN5gvArQe46XdN9pMPORS/CoFk4xkep9ULtdP3PowlXlRM1pICnAME30ypU0qBPazmo150TcG6RnQlHDehf0mk1kvjTTfu4THleaP8Ar9ivwjnzJOYdEcTOjE+vnNCCdpb1X2BGcem3oVNXiFqpiBkPgKUmj86Udgl3VylTw8JwV3zVm5uoV3fdUn4peCiRlgi6nvjx8qGb1cdzLRwKZkVc6oZzkRnsRKn6YXRZpmIRKENL2A221HGoxa5C9xlhoZinVOJ3hHBdFwozIGNKxOKN/us6XUvDObwLLM9LesoCfH95VvUIy0F12UGWxTC7/uQzu3TG1NXTdTdPq9/o/BUERST7x8dFXQy8uCcMP+CPsWJ+NIkF5zwjhCBeryjxGYiXTOXzMwSGEmPD3xm8jCenpdhZEZz0m69Jvl4XG4IOm3plqEy5fKIY4PMa9BZOWitOIINWMDXdujE5MaPzD06m5avfUAUfySCe+fqikWfXTHR5/0JsN/EUG9L73CU8JzZYVWddWK7vXb4lKgaC6uU5h2joj3zNIs4NInRxKsZi3x3r6jBWvJ98UTgz8IvpXR1phwAsGBm3qwzrrFOHvVvUcWM+6IZTY/LXp2UwK1CGO4ftkSLcWTbHp9PzdRKlVhvJxWEhxOCRr1yfwcVYZZar9KneiCbrKGVdb14VuaGofmjDe+BNCkeQYV1cq+Gn9bvx+R7I+sBakeKJIWcmq3Q9bgBjIlZ8nwte4iFU58qlMfQjyxAFHJ079yH4XoQjgSq8X/5bQs6y/w4t2OOqMqbmMQtpCXKF1RNBx/+j+kg1L+93yvBszi9/wiidJeJUzCe/3ByFC3szAswTGCD+nDIinClEGYhxXX3z2nLaz9px8+kjq/MuOK/9fnonmrFWP3nzO0cH+ixXbnqnvLGfgr58KfKFDayDaDW/tPrNh95mS/eVP5HEUM2d9ShyI2b25GfikDI6VUc4c2PeUx0Vv0Futl57S2RuM+ehgXFXHa47P59Lm93UnwPEq+WtUy+2RUojldK2hz4DncwfbObYL92T5lGeiZAzETF9sjKVK+nS3FNkS+wkvdvDxiqFXI3rZbe1PZd86MtEUFYnTzxsLjT//OcizdCQqda3fdH1bi+t7JKpvsbs2lijv3Ei6D77NDSISCpm9bc/sEoJo/AT0rZYGMD8+fu1ypVQa3uuVnLD/iQUPne/Q9uI0D25qaTtgNNne8Ii8PGJv/YsnFUtVtB2cR0NrpEvZD3Hkl/LzpL/5VmdSwnuNv2yEbvfdaAjkqNG6tXmRL5TjcQPVZfVhKw9iX1c0aEB/g5F2C1026hsGhkiEcXWlQ1bG4FnpvRrBdk5AyLIs+6f5NW4kNgXc3xOEXzDuuQGbmYm6XTJiqR9VYbEKw8ofvN/X/sW8skHUvpvEeGEN41Xu1+doO4J9swd/Mb9jwM2/c2tljapDot811vfA9o81KcWEaTF9tS7nwAsvAtKxnxVKFi3rK+4P4+Vs7VrTYHBvVgkXU+PLCu8dRnKtaS+PCFqwYdigb6Bql/ozm2A5aQ9wlxzcQvxxYw1RqC9vA2p6Hpaf0UwAr5lY3yviX2gLtgMlqTd8yotbuDtqXloMnTlcMiFAPuhgcB9cGhakHpAZvoQkuZwC5l49t3h8/PSpxqG/ncs5rpvwrBoE97b2WcCwC/7MYTxZnWlmfT/eHs9oeRGA9QnekmxzNMThp63LMn3eVt9qGJRwLNaGlBLi5WKVVf3meLGLwz2uoCL850cOnbNQoV1CLjP4WMXCxmWKJi44z7r60vn2F3QhSeFntgZd8F+FauE+PifI+fUqWXA8j6oyEOQQr2R5A/d0q6gdVuASBLI3/IyGvYIjhkvevFRe0RKhS/uoRx1Pxs5qgBZbpmC65cVk8hrDs49ELkuxg4ITyAEHYKQAOJq5d0AiSPXv9c0QEd/rxblEtjFJDUH9nxO8Zh/SdnjlHx1WSY1gaWnZT+H3gwNmwvu6WFDTPrQrdswo2USPonbVSKUUj51dLA+UDqm1wzP8j2u5EgOIIVWs/omc4opHuydr2NyW+urw1cIY9Yb6QWDR5blAUrC00/eN86tDYCfaTNs9FFtfh3/kkujwefxNTBs1ABD8h4psu++Q+k9+kfpI6SJ45kg2qp38M2kh6rd2+SAnhE5592RKyjF8DCzH/13Y5xXsEt9vInotKTJDJZ38c/pxlmrPPXPYx7fcfHV46M2wdeLo1K+4p7/zWkqLCvaLuKVZX7FrBJ/2DiQkBLdRj3czacJAt2D2zlDcN1YmGToAvFXBppcWC7VRUejoUYEsn+EK4P4q2koYLbHiQXEZLKfC4aa94ffReUbzO0E5gMi31b+wUW4ygBrJ2PaHo+rh4ks5i6PcCdZrZrbL1qWqUW6fNkZJ40IHNNlztPZtQWOAZEJ+KVtB4z5ccB/oC5ezCrCKxwLhOf/7MhNNWlW0W6pGN7nsVKzQA9VvyN7hOYbQIDAyfHI2YUXhRr3VTUtpQ9i7vT++FKh+F2pap03bS+M6hIu76GVceEQ++MKpxY+B1/yKaD/swSbo8zxRA3mzlAnA/VfG9rjCux6GjfpB8ErBbpivf9Eanbk4+GIUTFD0G24KQUOAZ9BcOdoTX56RZ3zDb10SOk81q3GPzuIhdbvvqhwjnuywAd3TKuHlwWEHHHTMblM01sg6LVofKKMMw8jELTJDhTwTpAOBxvDlFFoB2xAzn+kqNIr46OuqV4VFZah9lVJSTQNGt5TFbO9A50kNRlBUe9OLlIdN8Vu3Qst8G0aGMjS8h9j4CwhYTjaznXxa0VG+YO8oRgESXXL2Rehw72nNYMfoUo0cgq0xzb51v3FotGZ1bh4TVzC76syC8tKtTDeh4SRZ+beawmwzcAnpHa7VLJqLsbaGgs+JZZy/3t3mqob89r6VxSFDlH6fN1LXXmbvZQWhlldKZeG9qvHUJL/Ii4LU7XBXQuRUsOLiUoCQXt5QLtX7HbUGuFQZsB+9TxYFeL+mId880feaudcVq9jQdfJPCGHyWc3mIe5tL79V2NrcaXTRnHX26D5HpLa5rFEv2zWk2ko+wImLq2APx50rJaBmm3J16f7mKN8TRZfB9YKZpZh5pZuhPxvoieKsQasLvFBB8dC8kLkmzQ4tDqxWJo87kmjB51BGGL73R5csRszsWw9wLF3EskPZyjZUaGXY3qJLYT7N1WQ7iV2C9j8KcI8L7qth62ZvJcPfric3pT9mKrm3Y1mTo3p98I/yrwW+xpqx4J8gv+wRa88x4HvWJR8wuxmUGaX+IiXyByCZf/ocTdT79/A/6Ca4ihaGNHpUnF1yQ6wfKsgEsHZCpSJBanesm49BOo1StDI/HJgnT33YKMl6h0ENCFUXmUsPbvuyouLIyA5Q72W9a8bVF3ivYwQkZ+rMb6ONNQ4xrw5/gT16KItBnP16rAoJGxXZ2CNR0n4xb1Yz1egytS31rk95vrd9KlXTdj84KJ6fj9LyHnh7o7vSS35OUqyP5iOxK7FbsHuN6+gBs7Nvzd8EdbS3utgSvdfCENNZ4aZgWMbCInBRHO2fvnywrNN7rYGANUum9Tc+nm51lfYdvUruLUbqF8Nraw7n5kFxZPIpA+xk2svTyswapK6wG+6yQE5lw/GQiWl6PCpU96rsxlBfZR90XZ5uIuG2/U8erW65pkIDXHzI/Rn9sqwjzCdCOLXnvgNUgG1vBH3DvxbRi1IluHIJeFo/yxOxJ0cRl4m7LcnSNzf1z4X73StqcmW3wf3L2YIvhJKs2YOwvr4NtlDUqcqxvm0Cq8upALjqxkAlqbygNBN16nbuToV1/7+LJyu7fnhhhU0ZH75QM/7Wty6U9+MbLlj5HwWs/1MY2DLa2aapkUaodrLWQLx7MkyNVZvrDQISvrhwcs+8jAwlap2Yls9sz7XDC2Xf8aE8KsD0CCYxMm9Iucp24lwymehAp8zATrylkQcd90EVq4zQZUZJFj+TMSmk2nVzYwpDWITdibS1g3fgtlsusaBbAtKjW8syvBs+GeCrrmJuRuomatRYoj2IpespKOHfHuDrjZ3p/HpiPacRc1DapI2tMnOvnRc5FpXZsUru9zXEtmiFrCPygcEEcSPrWw9Mkr3DFhhbfZvIgpYqvlkrerM65z1A+hYushEzhSnMFN68NAVv5OxlSkN/0RtqRVwFdr5n7zHYSvp1ejK9ynyUPMfNJ606jk3qWdATDorUsS2RknghH0/yR20WqlcMiAc6BnHzFvEBnpojtGZsQmT647IDGg1C/pz3B+Yxk6ZbZrHpGamv+Fkjk9wASWnUTEPAo4PerVOrCZuiPoWoBy+vzAlnJb8N+1YO7FFhDgaOAd47zw++KHvnWh0Vaibz0vdlKi4k0YmXjeAlQ+3p94R7eqy2bfQxTTqodTybiCvaTGpxrMeR1k/JWhFiRJYLNV6dFnYo0y+PyEjlxB6KDXd2sCjLNzKf4J/pH2sGA0i28BuqB4v6RlmOvzlFpmm01QylatZGK5I/cBM0QIgZnqq+1wwYuIXxFVXke29nwAyyCOsuOismsHbM0y/1/GKggsFHJ4ri3jt5yFxEPwmvuDy/op+dpBj9giyaSAmCw5dzi+va15Na7AfNZki+FdxmU66rUicHCiF8WfC/ynF1JJGCEQklbXe4sRHMti0yNPlZduNROGpoiU6+qdgEhzOTIAsoKOO0GUWFH3whHxqchuR+WpXTDG1dlWJNpSsUdPMY/eR9fUSGuRB4SkYHrk2bmG8/y80GJBCtqhvnSCKPHqR5wkQnNY2zg1Q3hgnDXHy3sq6XwMvsV1wSfHpeKccwDJNsQCMvFnl8ZK50uTyKxGr3y59iM3pishnQL0MZAmkMj4vIchdEWwpDZpMqxHeie2xdxRLSftG9dxXpuoex3Ilxaug6pinnPaJ8lgNm+45fjfwDkDwNabOZNgn5P90Z6CZYlCIIna1C0nNxKpt2rUiW+3oaU1pX8NA0uABa9jlPBFlIYtirPDYxxhYUt42tYB4iaCNUN8GQqS/iV9GUZTbsDcQ8lONW+rwGu1amlEZfq6Tp6P2f2YHzXX5t2SBMtjqMUXPvcvlZ6+lzPSM2Qm4iMms+VllKX0lSvXV3MHpahVByl3J9rBlYMXYLcnT49GnV4o+Yooh8q7jAnt89tZpC49TW1bc3Qd9jjLH18YpG8MWVFKxYxJHe0Zuxl5Iull9UYcxahh3cRTts5iZ94mai1LV7RPd+qhIgQSkyLeFlkWeCKGezTGPN6ImB3uh+6fKqfxivErH5C50cqviOfhtqsEd8YEAsSDXTSa1BpMOgCHmOgYw6mbZAIw7P3V5CU4qTrcbBEl6l0hCQbxv+WLxgvm30DhMZjf6yPsL3SCSHmoHrEadlt6waMxbrCoT2ZMWVUraU/PGLhGo57N0HvJP6/UMlrK2O+v6WZfttYv+mc1wDVYqZH87wXsotgp67IIYRqT1ZRGi49fbEZAx3yRFj3SLJnWyO383zomMkxqpvVJYkSKNCeRRgUAB6CbZhmZm2WWRFKTl0fUG1aAiJssd4UqTL7xLKhl+tGRyHoGS9InV6oIhdXWmekBTY/EV4EhveY9FHkPe5KlmBNwe40E1XpG8A5UmSh9ZWQ4O/lIWaF1vH/cdm+0T0yD/lX9QvGfqTS1grC6yrSeHQAKket72XMLS1J7JIH9otAums4fm2ZKX9swn/ucljxIIMXMrAnSgh8yu35cWdAV5V6nGuNWvw10hu3HfW1U2tZRSGn3ewBUmi993OPTL7FmC8xu0Beu78sOCr8PPBJ2dSYPn+zayXwYaxIW4fusuB+0qHRrE3YSC6Jr/Nl8pvcMGCn8pTJH0JqtQ7hu3+dHNmcv/q8xFJ/8lr57/PYMofocBJzGwFMpacZ/QrsiW4GAQ//dh5eL4y5OwTMjt8/h9u4yooNDq5SlfoEzmYKOIecBFhIHW+KGRQ4jP5VNswH92iPxNEFVh7vRbFDvcN27BJJl39XKTk0JMMKQG34/iuT4Y4Ac+072JmL5fabQYU2zyt9iz13C38zEY5RQwT/+OZgsEevBP/mz9ihCN3VQwpG6tsZWRLirUjtSiiWXSmrc/CfNMec4Pjs/DzU88wuWmPTgIsd+UgqZF3/NGpvGmZdJWxYOczZ2HII9cEdWcqqoiwfc8sWTC5MnrG1X78zxNg/yUYMFRzY41hTnAZ5oR9tWtSChcPUW3D6VT4QnkYO7TPLxnmGt1YtDQurCedcwLVIfxsPwALKYbg9FmFol6xS1DPqtMaK+Dx3eO/XK4W3VzdEM1XuhYUxxJTCDYnxN1xkFcdEIn+cXaWkP+ZS7Ol1K/FyqM8hOwdvsCqzHWpeYxlM5FL+h80r6wnJ7s6yUN7hJtheXLZrKjgcGw4Ps8Yhd1tlrmal0sOCJy4iqKijKONAlVXLkHmJw7uqsiGkZiuDnE8Krpyva4Ndkh+YbExGxrQXJDB6XPl3XyDhksFeJ5qXVnVWPEAvL9k2NlM7hehZBZB/lKhqw8iTIweFjyaGFpNwfnnYB+mqmLrwd4psaRO15KQ5QeaAkYpJJw9wf1zHWFbh9ZG9Nb7p7uqdQQof5+iuWA3/4uIXs6d+T3yfIhr/aTcom6GrPMZexiwheQXZ7q1h+qTAiO5euFYih+uVMeCs9nvBaUDplFDM+uSf/t9eclAHpwTpnWuCB7ZxupR3/5Y6uplpMCxQq3gxjmNRi/I1wdyXsvLs99kXoFHu+QzRejNEQmcr1j58+XfLmQeH59ya3gvOQ1VUZaRZ9xfvgCVLZYHtg/ud7UQ2WWUXpLb8NT523hX8LYHIRoXaC5Z8ZR+UAMAd/IHMFuQr7vqCgVhwvIRh5ALmUfBpdf3Z7rZf/Lokb3Uxw8aS8hS5hMfmWP59ZFOG7W42QCvQwAAnuVq+7UV6tSsYWvZgj0KYLvxSFNU7Gbq+T+3F+fsCL1ITjGJH0Xg8udXnTkgZSy4GzMSb8rbEUrXLP+AphyppkV7+Y3XHJhuX+C4+Zv16Ofv+q9vk6UubE7h1Uv/6PBqpdnX4RX3oJC9MySYnZjCPQLrL+6cWxJyQvp+ExS9XPUN31Wk1r4HxfoLMu+9Xqz1n2yG1VS0tQwmusy7ANwp9xuFLTuy+WS6ZPRonjVednQkPkrhf7KZ57ZfsrJ8UBJyqUqgoQdtdy4fBVL+pOFhS/sqVJT7pKjMyQ3ZWTF0+nujtTaIYzHa4djPLE0BH5pzKYIZwYyrQ9hcFbAFdvJBM/BchX9poMuBTey+vfiQvQvJFR5+05zARrcdGaNffaNk32ybrOCkRG8gPMxJeBEF+ZcskBHBIaxQU/Ih1mAQ4Oc0Ls9HHBi46bBBSIqEXlYXfjAvz+yeeLLjo/m+c1hRwUE+d1y7fGcsFeInqQ90eaMJIft62HcSKzqNTvSJtNbzlK7QP7Zv4KYj++XsOCTpXnnRmRH7zWMyV+9hnKGhTCRKTlsjXOJ8hOtbHbddzSNMuhKY7CiPaYvhTeZWKs5ujC0h7XGzKXaaZXqY2b9as8+Iry9dl2zbh200CGbGZlw9nxQUtvN7waMd7waF82VUCD6irxXZk1RyOwmVh6NpgCYBcs5ta6a9U+RYBXyDXX5D5FlXOqSWDZ+u7WEJrDpvcJBbHwo/nTY7vLqmM0BBF7H/+Im/dNZUlOQW6g+dEee7NjHcBCR7Jxe0a0p2NkpezVhCjJrcZmtlwGYSqxK87IikBp83zeIijLODEEix7yaSlu3/3R23idyImPmcx/UI75U0x6yq91o81+XWeooY8nm5fPmvulOwuPp1YKi1hu/Z3qh1hVMKwRsIi/o8opT8XbpjPoDAVhtv8DNXlFsq/MKxgVH3m96/w50EuBG+AtJrltC4bx6vSTHef5TzbOJGSF0qyPSOanBSza4nl1NnBGeC+h7df7T4tppnc0su5MQKsW95ydx4AtwnRdHA/RuoqG9T1OxsRATfRSi1mhYKO3l4KI5CU9btGYye2hhbv7KdpnXLpGkk7FawXoODFUDctgRlVbQIkrWNJ8jnvef4xub2Tf588gh/qSA/G6Rngviq5Afb21zUUsKL0CF/kR/lC2T87thiTXx/ewBlBnRTOe22F/jQWbF9V4ztCcJnF1LQKqdXLRGfVKQ4irjbXlvf5QprG7cvpDiPgl4YjWsmyQpIKWg3O0boBnYCrBODpWSoITfk4axyd/i3+Xl+FBcS0Ob2/kLGw29xNe2u/iM2PHlqz0RiypBthyslk8cusL5iyS7Mu+c772QNl8XabJ657NIw2plj7q09Vw/GAvt4iGO6/AvO6ViIjXTb6QGanmymLhub1ZBay87T2t8LmgYkp3i5+uZ9ZcDlFb2VBVuIDqhSAodrcCB+5/9h6C35oHOju5YMt1m09c4pXnbHlf/4LY5YEvcpWGqc5MneuBOSPd0q90EVIwuN6IxfZzKl3wmwjgVfjbKrA53nPe3e2364gr3yayMYoTBDH13vhHy0jYTKM+0t8AYFH0/b4E9pNLs1mBNoJ9STnen8WJwT2BHrocHFcn4ZrieGKXZOIhBsO30sUaXZBPubfiYjUMTjIh/QTUrZFW+4KNVkLp67wF9FugjWF2pyNiu621uDFEvS7/TbFRiR8Ar+8hMYSaKIzEqOXoDPsLttVnT7PT4Y3lpegM3ARTPrqnPaWV9ZnDvwoCj48hu2VwaTwhSM60Hdym4yQUHPLQoUen3Zw6kUZQmRsPMXk4KEKEW30g8HVnWJY7KZgLcTReoPIXzkg11CDFyVI7OA5cWShc7pNB4KnsiMsWUxWra7pon2GOjRhZX5Vu4vwXeQ8Dv1DUEBh8xgmTb0oDw09/UjRMLmmUN2UJg2B7pXbsu16rHH+jMg/pHyeNJG4Ug+sEtPnvMppxh7zYNTJVN6rE+wSGH0l1lss/ziujGTmqp32ztLQN5VcguFXsW0gNfQB0GscXhgAKLkZ8ukF1FlMykv1N2RYgKFEFRjt0hScUZlQZAa8RJ4ukiP0Rr1ESJuFsowatWRPnTf9ho/ukNc3RBIFtXfWd7HtuWG/wkIO0onYxVdGKJI2a0VIUkL7clpunOxkfV6LJGCFIlGFD0jCPJNpJ48SZAcIyFxvXr3fXHaveOJJb2h6+jAz+nSZGyz72TN9WDGtqIaA11gXULcm91GLQL3LDR15OCYxmJQUnZQp18YekNmSq4UgkISg5p+o7KDmuho8bBCJE2fZERGRh3x8UHjRNKbk2G9nDq6H8gsPYF9uCgWTtSsDutPs+/Q5PiLOk4kaH/jIUn5unJSE+uzWF6s8WpyIFVxlIdJWX4tVC/j2yz6dOZ0cR+LU3eHVOUI1RSffyVF1pvXgeJ9wkQzN2bAIT8f47jl6qrVQcsOPSQlDceRVbrb8I2yK6o+5soTKpOoYAdUV+j/g35H35/N1t8Xmv/nMJhODS7UjoSVzpRsuGAB/TDkai7oRSivFZ67P3LrKQhH7pqldttIAcc8fW90/VwEl/OaRl3CfHoydyxr+bXw/90fF3q9/92zus+7IYRHJwHiYrdTuuvtFZee2WjhiveO8/G3OjTqr906TUfFL85y/c/3qwoyyBPC7bdcB7fUOptX8SO5Y7m0mEzG3fvHGirV8ODm2XtzzoquoBoYnUhcjQrZTVcoilRdGJ9WTAozy5ZFVolSYnsHnnfBHPNXWjiTqS474YQeVC+ysZNSrRWlokAYudaGAdbRx1LwS90KcgaDSO4IZhjmJzsLAnFZ81kGkZSRN/JcN8N2DP19jbNeMmNQyz7noRpTt87DflXNiQI2imbPac1j8TGA6TsNWtHMzdEaqBN/stGTCEQ6s+xHwHNkPT04YXRAxYLo67ZXeJWOB7E9STGg0g7tBTLEwMOqtvmALogSXIOxx17PUnSvXvQd4FlqaBHaHOa0g6K0wXymzXUOwbigNXcEwyh0cqfC4vh6gdkdWbTfzQJrQWZyB4PcDAC1l58XnbhCIcAR6RA+6FeFtu87S0dH53T9b0SsAf5r2uti9vtx5ulz4RxKNfdBF+H2POlKsXUpiIUuOhiOuaiXf6TK3Ir5qPE5IlvInB/+22TJ9bIS77dFX58zvaR1AF2cQpcU2N2w7WQ6kTkX6pCsZfrAsaDtKAXAB2SO6+RkEYuIIqxF1Xur+wV7R/4GetJpwYnGvvJSvJXZwAAWVhAAaT5+wSHZfJEkumVaodcKJmqmat9YIiMNTCQueW7dCzHQ83ux4UXRPx+AAJIDZQWFerJfcvQt7AvyholNcxG/Z8//Twxa14I4xhGUxMJTW3gjCRzTeG0Q0cg9E/gjuFEr5qGLdWL1c0ccKKPEOiA3gUnUwYh5WpYaH3vrH5WKvHoRtoJUb8Y/b11/64jcL8pL/rKbHFc/Q1MQXIi7ct/IE13q3nLIduzJ8LtbHDruD37CIf3mxKam80+76XscEo8/VeQzIOYj4TjAvgiQWobaLUMjJOsEiTUWa/klVmwxtdtNjzS0FyMruI/ivYk/Do6GsRfLa6F2hd0yQjUGE9Mm4NYWYn4hC/mMLUU0YfyO8/g79To4QbORqDGePkrjtm2BMa3fEReDShS7SR1gEjBNjq1SfGbvG3rlPA0kQrdxJO88sfrxal7GvOWhw2DFWTdvPGZyzEx1nxiTNzkum2UI5m4hWq2lX0Uh0qAl8p4dvXu5T9W+gF4HCh548PWQALsJRpUBW1VG793oopLzSXTWSha+bttGhSEoFsWoidu+LDOGS/XG5xrFB5gsjN/cNj3ZdgteBLlvgOVlZ9qv37stoDzXZMyBj4Anhxu2vR11NPpG2VkRjZ+bUlJXRxbdkBHk6QS5EesNDJY8SO1tSm5PDiXKLaFfyvlJUIUsNDcFgjK8FTmgqQvXA147yOipe2Z+RQiGThakHZkvHa58/wrgkCYH9w2uYnZYgdww8mnN9YtW3khZlbEPGhHMoObk5f2StpxH2Dtyut5YjAuf25Zfuzp4Wp7rJiDwU3pHhx1PUb0yvPKUd5AW6/Nu8Ck96u1K7gMT0jJP0mTJQumN3UDdA4sem60ODTidx5NhR6FB0TJsJde3KLvrmYsjGB2d4xV9w1vPanKWD1YKOgFZ9GUxuHBLgza+hKoHRTBkGutqag8nfoaUtyCjzlg6p72MeGxF1/u6UTTtadzzbvVUUDbR9kTzEbAD8r6VIdYM6+kamjY+G4c7OHRjzOvCJo5C2yB5I2WqMzRNHn7LvuILPR/P29Mj1kNf1T3b/MkLRKQPVNuODpVVhZ8PBih0mMp0ECeZXh6i6is705OF62wohkS8Gyy8+WpvZCRZ6m+sFvkkHyjKkmHPLLLLzw9GhBauc5GqCFGWVpedtu7JCP6b3JFlFd3bglMrb2YYgxsVQOTKkSUTl557kMlKCgpa9EuGMM5y/UBDfy/K6g5bOtZNXAieZygORYS4Uxy6WhPwjpffh5M8Jcnj796I3CJoheSimNdhPtvWCi41XQ8GkOoTXF7aNHcv86SioeH57taR/x8ztjntmaW/7dC2wK0PtSK/8g1n/Auw2YpwSNGC4Xlm2jzAQxG0tWFw41BCPcD61tyVITSIvyhAc56vFBK3YT765D916k7cjrEtOhLYCAq/xEARrFTCnDwBbl4RxtFxOX+dW12tQNUPYiEKbGQRm9TsSrf8erxWvob9iBsWZP/ZvmHuyyFtBF8t0BKed3Lpn88XW6l47I7KXUUWmTGySIJyy9YVDysDGWAOjG9GunIzOuTUrt66aNc9h2afdLvRxFARCqIdWvzJGsmsOpksnMVynrcBmOoObaLUVB3YlQDH5z82tHEzdX1SV4+xO2GAp8z4/dbvt/7r3BICMbb7a2yKWjhOBfDki/RehBmqZ6y0BVwBrhdgN/tEqhmuXKAaTx7kBdmG7Llas/2eD8P/VbvBPlOAsrVDi/VtuUW2Pu7Vc2YAhXBJDGPybTNx2yKsn4oGx6QD+j4mYaSzvN4gcmUZ/UNHEi/ptZsTicXajXYpNIzhp/JcVVwQObQtSjmri1papmiigRF5pg46qdF+kKF4IohHxBNBBnhEDcemVRAPRDOjyCOrqcjC4UHvv3JMIlRf8KvyvuL6qSWiWhmLslHVeLURKY9Q0Q/SlA/4oRi5xVZkt8BtLQWBVBKNIvSPzczbOTe72GU+xiDzRRnGTnuKpUVqaS3IJuoip1rc0kfa/O2UEQuPpzpacDmKrIrlD6q0K894v4R+OQMSawSTuYM9SURQqyip0b4DkVYytPJqOB6EScsb+WIyOzOPY1V1m0Sz0JierLazJHRtD6m4XvPpQu6PSuS6fzI0voLivV6b/pD0RRbjNEkUR9vUj2gbg6Bkmp55vS6vVqkDpGcNn66xpgYQ5e/wVNYurSma1MhJsucMpYqEdTnaUSwuzC1jllGmWtCgK2hcDebHtApCVtB6fmrupC0X39g2RhSnQCRttT8kt7HArHZOFlOs12F8RKT4wFqlg64oRpVq/e+JAUCJ4ZH9iJJrxXXcikBhwWyEddA7gsExBE/JomHfZPtE1j8hYs8faCa3ov45lOodmOCHYe4NM7eLTvajsFl7o6+Fvizn6xfUGWaN+k6H8oEeXWTP8UcHjrVRtT/g67VTp6t7WII4Ms0RUtFdAXsdpOVv6cL/0k0RxsAFbqk8GHOsPW2A57t6kkSkCdq7WfOzOlWqJqfk+gE7c7s2J0bkX4WdjQhnJdPtO2SGr+hcFEk3nCrCX1BZu+mkjQCGFphGVyq0SW8zaknB3+sZUjhK/duygtsejHmYs/23VtmMUCyF/H7r91v/N91awM3flulvAuyAUqK6ty/6N4hM60R4/Sd23poJ+rfB3Zl/C9w5sOGYgHLrX6oV+fVSmsL6/DwZ8teJGttMmO2ufJz42Kf/uoPsZr4C3A7jG+Ke82x2gNn8hP8BSLjL7AuyC6AmWO+jaIdivBe3/UGcpVbU3Ae4pfGEUrdvnEVtaKLJ1YJsYgExze1uSamM8vA3hmw0/f7o/8JHH54f5KXz66f7FgeEJYry5iTbzbMb+8f4LDd6zY7Ka0kpmkOHObfFtZDFm7HTYLwpr3CSXUZURWxibOsV4+84z7/GWWWxyYZINV76SId2l2EBiCGYgql4xTuDxXXX0XmTBwZGn/ywwbndqQi419LO1lv4glR1Z02H9nZc/QDvpaf8P3fCC3aZNfTk4UBtgxfxSGHK0CsmDZdKTCkZxRRF3wrq0/yqaEz/GLksIwZFjlXpKgOig3fqFQothsBk3WkYrF/fmXxxmmDvdoCc2dvgBYyxWEyiiAbRtQGHAc1uap73AwXPUyKuBCPgFfPDo1cjg2j3YFD9ooJxdts2ACNnW/+hCt8RRVN5tbdvfAz34/OiBb6y/SwpnsdVqPQiLK0jmNTJScKJjVeT2fareLz1dIt1okYdWyLAJNLMYLKb2Y+lzQ+v/tZ7AXi/nKfmvnkuZxvtUPRwaAz98JXkNj/rORJ6ElO0eWZW/45AHO2zQVsIjKBrTXFAGqLkhgCL79k7wFPNWWVmElqK/BjZ3dGJJ0UrKAi3Wpwv7AgOSBm4QbjU9/eelJLroW+nvTI8aOwcX35T8M6Ode+YT4QolkhNHEuHlt5NAwWfopMpBrIauqDmjPvjAsnq+ECREK6va3YDOMwySvi7wVGHiJVHLiRxyk9420wB28y5NZiXj27un9Ff4vbt7INe0Y5+38Nqt/VFdXcAYZV6B03eaA++wEiYF0Mk6Da3qGhGpPtEBAem3ciU6Vaepr0U0pi+JYuqAKouzBqv2inUniSfHeiXZ/Vf36w0o2ipgbWiYzB42hfDMxnkkUFkpViSkI0LwchDRYijDCmbJ5ioMS/AD1K1Jton6BSzCY2zGu6L3RV4OFFzfWuAlI55MDNryMpuP3u9A2AB1ukVhv5Dy/mYouyNjQqLTWMVnA//+QpHVSwG5NeQzEok6cZekQjFcbi3VaWS06dkDFiR/IpVuK2X7/brSwfCkny/i5zghoy9QeMJ7uuNGLfDrKqqjni8m8dS5/fB/98+Ou6PUDh/3C13nusAq2VkqL1PgI3g/HYtoXD+gKgAb3vY0u6csDoKiQrGanhY56+t3DjtH+T5Xjc6d2qSA9J8QGN/Dup7XLxyBGssBmHkXWUNTat+jKD+E2Xn+emC5dy66hOd5WTntgyK/WhoDZVoc+69lFOMFuexORDiKCS0sD7BPSzJ5I70+XkoCqHQz9wmUYzT9c4UUOCcQ2C3YySOkVREOo97mmoMlt2IQSiw+92MYYjE6BVzlt/EZgXFaK1VaVUTNWFbjimWEOm24T1C0X9vk40QY1NBSkU939wRjIqpJDcquvpq4qCYtDdH8tEpQ8xe0C1t3z9FvftRst8ry/91jzLVHfFkEZljkd2TMts6XdudMbuF8b9vMv3O4HcGvzP4ncHvDH5n8F+YQTMY85HzJVcbkOY7DPYSbemu/unbsaqevlOL9fxdXM7HvT5/9s4vpyCFr/7HXrc1nTFv4SVKOVjZZrtRfrbdcm8ERtT7hAEei+yKSfJgzWDtIGXQy8Pjp1uZnCU41U48pWsg2/of2Rtn84IsLLvOgnt8C2qh1RLtI2rrLDORbAc81iilRQr1kTx48zibbGRLluzppOdv65Jaguwqgd0r35/I9nTo8gZwtNzG+VqO0+CkVkGBUQ88s65OWK1WJw/MPn3vl6wj2L4dqQuiDx548gRL9jVPYF8hgKTuazENt+PRhYlTjGJqyzMTDfL2GNsPFxgBuxxj4/t2FuHhZhLKIRoeRBONnm9+MUzAGfbPdNgCp/2Lfmk/fAjSu6q16dhzYxa+iuMIJpOlXw3PeHjoq+2r/K3qTj33NEWROP7ckMfVBziCz7LNoagP5DkeHpvXgoTp82Bp8/NXmZ3AFQBQeZjasPXaHQ5NyyjKYEw9av9zF4Fw+vnJEallkXrVaBJSbbOVYzae1HhTIVTiHf4QaUVGJdGKAqsTiEtCQp4nzkyRGikFbKGx0858PGh/TO3TFjwqIMrTvSA3K5IX6IyO7SbFX4XWX+EWs1qcYud/+GQTQZNfXtebtBBACibhqqpg2+i5gMZCX49rfxrgLXmD+Ixmi91rd8SBqg40zLscYiPbh0bgj/9MXLw72lUVFyKcHPq66nowsamn1XnQ7sJLVSKuNMEhBERhrl+/FfgnOodbuT4vxMOfKUaiEMpR6Jqe7GzadErgWfPX4IWVDeGR8NiFggcTstzEHqs4O7BzyLHm/iE+WviZYBNNefkVj6uA54KoLq3f7dylAg0df32wolk0tDqPEX6sM7dWnGLjAReWII/S7WLtxjG9+iLgzeA/0bc9mpBVUAqGG4iBudMEHS81dxIsAS+ksNv0/CPRtyxa9MNcYzD5pjBtXtwe/66wBnsT5HEc+twRRjvgTN7ldxGKP1QdvrIqs/HBLJPw4HMALa7dai23+aO/Qj5Q/1D+42BgwXwfwtOK7mBl23do09vtU8Cv026A83vS8qbqo/mDSKqxGyUBG1lqiP19fdsyqVOv2UpRSrq+APcHDwOC39EJWNIszgKF5zq0C6229OZmQMiGjH3jJ0mUREYkinTAe1VSQPhUG+uI6ZwvixFpOoUvi2YRwGJbZEXJEILMVCF1FVZ0jrCjs0cli25UZeiKs1iPDLaxEY5dbiDk3QQUOUIGWzgZTwH28po8I6sRjIIhZBtaqH4f4FBZvw4EJ1gTob2/1taq+5astSTbfFgJ2WdpCmUVKqIODBH/xuP/pYlTbhGPB56dStUAPjVzZVpbbqsYFiiEAKz+miC8SsTnc4k3JPVh8dmdn+f5BC9JpSrhHXZ7z16QasKwVcrQG/V0DRYUZE/qJnmNww0fG0FcaOzfbeE+yQttz17ZB8QEbl13NdpE9gKcCdDQZ143e5cXWQuvWnF9pA7tBHQNGYKRr2ChHIGop+2ZBtt3QLuQpKPDXkfCgxoBODTVETrh+8zrdaNLnpT6mJ6RfM2yDMJx/2Q9/SWHrUmOdMGUtlT8Q6WobrXsFRAIQzPgHwEPgV9UdOW0Wi10a817tINjpEZc3qwSdMSphYHazoG24+Eiw0aKyV9u9hOJjklFdcR5dctcO+6yRXu71hre2f48N6BPCK51j0uuys/53iNLBYVkzqfZG2n39ZcmRRYeT9LBndaHno+3J4mXCjChDJY4qpxi9So3njieV1NJe60o/PNDumVTm0RcwLvQT/X2JaaDtcTmmz/UoXyQmWmyo3PJHl+YOwYnJjm33oKaywLRl/Xo/YTqGz+Nk5Dh75HnBjsxNbZ0UujHdKV8myyiVa91vvRURQcSotuEVDbMyi9nbOstr6EbpPb5KXY78sbeRnaplahDMcbbzo6hCceESpJJhWqfliIfEi9KtOpL79oBH56p2J86n3Q3FJHu0+SZEZWe3ThOSprfOAM3S9J0mTCIvGslSfXNuORXMPAjufodR8KZwAY02npuGK07RDbvb+okJeNgts1AkHfIu3ZgeuTrB3j6/uNZxI8lmF32KHkHd7s1leHXyUqyKy7FeyY3+vkJiCjNydnkFbEedwn7YI1I5INvmbZBXujAEhTQvb6z/Di27u/MvcemhAL/WKhkqTtgh/ZT85joHD3yPppER8xsoonONU0Tzei8X7Ls1oilyL2qo1zxAfsnWkEcq9S28K5skW7+WsW/VdD6rh2+86mGbyLGmw4DaQk+1GjgVSQo9MucAiPuhsc5dY5tnrrL+y8wqb1OAliPnc3Nme9rdfhxZ8kQBoc8Xg5eEBNA7fb0rVTGCe2E7Lw4myjC+UQCRF79Kk4SKfAsPajnptdR4/Us3a1L8XSyGnSRAjWhbzuyQZY99n1bC5F9J09I9nZGadr8POzyVSWye3V2CIYe8CHs5GfEKf0NnqWumpRoRXCJp8pDh2WKHnkgQtU0JSxIfKppxTEV/Fi9dspwPATjb/a/aEu/f5SYIIomFhQ0cSgTkHrmvvGBlbsjnO+RuFowWE9Slf4StRTU+i0iqCc8NY9yZ5vKIqDSYryT0/dF85ielD86sm/wyTifVTOjo/m1U2vJgi0Aw8whM6lZ1NAi5Ny6uCo/MZyVfJF1ude6RWhbtjQsPH7ZpuwpFyCHby9ApSdt0IH0N7OlwqSLybZQaX8ldamolKBX2heiFQnHlmXOL+bqm5+9cDTmrsQPB8km3hXdIXw/TzzkmxzoSFYxynMY2yw/rrGsDS2KhnX5/8kpEkIxDPrJUD5wzVHGANVe5RQRfNNtwsLQq9XKLtNgNSlg5hgEZT9R9OueibFwx/xSeHuKDPlPjWKx6jz9XhldCIhWSOlioq3nqL4w/Z+kqI+40jluf3NHBPSfRKjVEP8aHZQJzXNgpuNQ4M5yG+MxXZXzY7KPVKP9wOcOPWij1DMNeYrLX2NNFc1ZC8Oa/arOi5DLpr4l/9SoX5q+MxuadswgHeDZvh7G/Kg4Og/WR86jaMmQaKgIaV9YOGgGfceq+Ll13TNstuXxSejjk7UJKViZvJFoapTuj+Fir6nKHL5bMYAJudY05ZU2aPO65oiirorJlDb7k4Cqa7a/xACAtekQaQrEEVABdlCkSXpfVH3ip/J/CJZ3fyTaln376NZMKGJ/ae9tyb6O6QH9K4LITLgUWZ6NuCgwMKyDj/Xm0BZpvx6fSUP4sGBQ9cI2DH3wddEJ3MXnxuIl3jhVE6dtJDxszCZow4hauRJuNzFNGjKnWMuw3ZEWEbxpG+tCiyB0QMXMhJesyc7aNZhyDD00G0EzAV6mPc9tsxGMJnu9bMXtYomNJJjVeFyznvMDxdu1MWUVC6A7R8tEoeuGp4g7yvXoO/r0hjSQOHWLUpY5y5d2PrPpOjyREZBvt4YvRWYpDDQEESfiDE52BBP5rEh72wvMFev8zQbVq8Y7hHRTNjVbQzrR76jQt22bC7OI32fKVnToo+D2/ruXnhQRwvdZBlCEfXRurlKQn50ILdRHk//FY2HQH5F+jGMA5uZJO6g4evnAVWTp8k49LkrbGUtonGlqaGv3Kz+nzOaLngsXobOqiKFKDnTQkWjVI8NLMIbQFjg1F4xIt4Ufg50ekMDuHnhe/uofaaF2LR9+kZDI0e3h5GnRUAPa+bOM6rzTeDWOaDopSC6vJzVBz7ypifqUsDVricN5N8a6ZtYp8wHCVl/rx9SKaYkjCvatsz4C9/o+re/aTpgdcBJlZo60N5T6gwBoq5rNh8KrVltDn1Xeokcd2vWgt4Li+KfP74faZqAELco2wvH2/PDWWyGZDkQh43xqsF/Abjg5i7TF/vIUxTgMI8K8mf3UMCmIRs/fQFzSjdUUox8lEfsZjPDFbtVb/iyitd2+NBJk+TloJeyvc385v70IopdxAhU944CbrxrB9rd6iX/kdzgz0IdP5pvnKsq2XrAbKnsOj2HF919zIOM7DElkWgWButvOzPur0NgBMHfc27Uh+YNOOr9hvxPsfPuEliOgtmLa+BNY9guY4b94/7sg2ywNur2X0rUktE3BfSp2OjVVS/8c8q4h59vBlzwuH5pPonZoi1ueT0fwzxObymu78eSbb/gVkTX1/+aYz3VAvcX/ukqVRUQ1kjuUt2q77ycDzLkikdQQfv/fWgqQHhupduM9n9eXYIfLK6qHfF63ivlW8fENZwIbIh/4CRMsgBNieVMBWo11IHPJAQuqV0L5Dc/7mXDz1Eis9XasdbZTxM3PTfbwuGv6LR/HqqYqqLuPr8kXR5dwneftoab5riR94LJNjmzmvTBjyIHjxuECrYBqHXiE6UIZIQkso7y2PyfqzCc2v7j9/qAgGfEqypzmZ7TWGqcpnEUfziItfkAzwk+N5igcS8yr/nDTFKPUDthpziO/P+KBh07r7ekGCcGsundt/e5N9opLjlVei3TXDKSZ/RlsgGux8XRL7UQrrNHWpM811KFmHZk15THOnvHY/mGI9KzUvEBicxkFf7RD9eIWm31eYuDYrbVqgoHZ3xB1K7+auPGBdFVBnD8IMe6TIYYFo+6cDttsmqPa5mrXwIsXk2VdAh9HTfUQzoFQeKngKxA5IEINzAslGe2D9bhgO9TnEKrgydllDw9e+ZNlssfVV56spD3u/vXJb548vvju0JNFskfgl//RAX8Qiy2cj+7r3noNnPOz887uD2N2tn1w6Mv/BlBLAwQUAAIACACYvaxUkYMaBU0AAABrAAAAGwAAAHVuaXZlcnNhbC91bml2ZXJzYWwucG5nLnhtbLOxr8jNUShLLSrOzM+zVTLUM1Cyt+PlsikoSi3LTC1XqACKGekZQICSQqWtkgkStzwzpSQDqMLA2BwhmJGamZ5RYqtkbm4BF9QHmgkAUEsBAgAAFAACAAgAeX4xVO4DzUxJAwAA4wkAABQAAAAAAAAAAQAAAAAAAAAAAHVuaXZlcnNhbC9wbGF5ZXIueG1sUEsBAgAAFAACAAgAl72sVAairqlyBgAAJhkAAB0AAAAAAAAAAQAAAAAAewMAAHVuaXZlcnNhbC9jb21tb25fbWVzc2FnZXMubG5nUEsBAgAAFAACAAgAl72sVBUeYBujAAAAfwEAAC4AAAAAAAAAAQAAAAAAKAoAAHVuaXZlcnNhbC9wbGF5YmFja19hbmRfbmF2aWdhdGlvbl9zZXR0aW5ncy54bWxQSwECAAAUAAIACACXvaxUmnEUck8FAACaHgAAJwAAAAAAAAABAAAAAAAXCwAAdW5pdmVyc2FsL2ZsYXNoX3B1Ymxpc2hpbmdfc2V0dGluZ3MueG1sUEsBAgAAFAACAAgAl72sVApGQzyGAwAA5AwAACEAAAAAAAAAAQAAAAAAqxAAAHVuaXZlcnNhbC9mbGFzaF9za2luX3NldHRpbmdzLnhtbFBLAQIAABQAAgAIAJe9rFTxo/4HSgUAACQeAAAmAAAAAAAAAAEAAAAAAHAUAAB1bml2ZXJzYWwvaHRtbF9wdWJsaXNoaW5nX3NldHRpbmdzLnhtbFBLAQIAABQAAgAIAJe9rFQROiZssgEAAHgGAAAhAAAAAAAAAAEAAAAAAP4ZAAB1bml2ZXJzYWwvaHRtbF9za2luX3NldHRpbmdzLmpzb25QSwECAAAUAAIACACXvaxU2CeBU2gAAABqAAAAHAAAAAAAAAABAAAAAADvGwAAdW5pdmVyc2FsL2xvY2FsX3NldHRpbmdzLnhtbFBLAQIAABQAAgAIAJi9rFQ+wrwhujwAAHpiAAAXAAAAAAAAAAAAAAAAAJEcAAB1bml2ZXJzYWwvdW5pdmVyc2FsLnBuZ1BLAQIAABQAAgAIAJi9rFSRgxoFTQAAAGsAAAAbAAAAAAAAAAEAAAAAAIBZAAB1bml2ZXJzYWwvdW5pdmVyc2FsLnBuZy54bWxQSwUGAAAAAAoACgAIAwAABloAAAAA"/>
  <p:tag name="ISPRING_PRESENTATION_INFO_2" val="&lt;?xml version=&quot;1.0&quot; encoding=&quot;UTF-8&quot; standalone=&quot;no&quot; ?&gt;&#10;&lt;presentation2&gt;&#10;&#10;  &lt;slides&gt;&#10;    &lt;slide id=&quot;{8CEA8923-6AD7-471C-AC20-7A84C8610A56}&quot; pptId=&quot;434&quot;/&gt;&#10;    &lt;slide id=&quot;{836980C1-BAA1-4095-AAB0-D55964B4E559}&quot; pptId=&quot;363&quot;/&gt;&#10;    &lt;slide id=&quot;{5F647E69-15EB-4B27-AE4E-F88731718786}&quot; pptId=&quot;3312&quot;/&gt;&#10;    &lt;slide id=&quot;{3507941F-E869-4A1B-8387-3F5858BC52CB}&quot; pptId=&quot;257&quot;/&gt;&#10;    &lt;slide id=&quot;{60EB3FF0-5BC8-4D41-994C-832CFF17CF96}&quot; pptId=&quot;3315&quot;/&gt;&#10;    &lt;slide id=&quot;{CFF92482-0FF9-4839-A8B5-8114BE313605}&quot; pptId=&quot;348&quot;/&gt;&#10;    &lt;slide id=&quot;{5C800C78-6EDF-4C33-AEC3-BC94072D14F9}&quot; pptId=&quot;260&quot;/&gt;&#10;    &lt;slide id=&quot;{9D3E2E26-691D-4774-985C-FE131CA8E770}&quot; pptId=&quot;258&quot;/&gt;&#10;    &lt;slide id=&quot;{F6A6B85F-5AC1-4A8A-A7E6-D19B6B1A7575}&quot; pptId=&quot;261&quot;/&gt;&#10;    &lt;slide id=&quot;{9F3B29C8-D3F5-46E6-B1BD-5797DBDD806F}&quot; pptId=&quot;262&quot;/&gt;&#10;    &lt;slide id=&quot;{E7E3A4B0-F1FA-433B-9149-DDF2483DD82A}&quot; pptId=&quot;349&quot;/&gt;&#10;    &lt;slide id=&quot;{63F0CC29-8BF5-488C-9F16-CE21D6F9032E}&quot; pptId=&quot;263&quot;/&gt;&#10;    &lt;slide id=&quot;{C16554B1-A709-4BF0-8B5C-2CB0F6220A2F}&quot; pptId=&quot;264&quot;/&gt;&#10;    &lt;slide id=&quot;{FFD05AC1-7EE4-4096-A27D-D4D0350C4D81}&quot; pptId=&quot;3302&quot;/&gt;&#10;    &lt;slide id=&quot;{4A4A04E5-08AE-4D2E-AE7F-2134B6FC711C}&quot; pptId=&quot;3301&quot;/&gt;&#10;    &lt;slide id=&quot;{CE766CAA-506B-4900-8700-992276142B9A}&quot; pptId=&quot;3299&quot;/&gt;&#10;    &lt;slide id=&quot;{3D16122E-6A77-46C9-A527-53570112E929}&quot; pptId=&quot;3303&quot;/&gt;&#10;    &lt;slide id=&quot;{B2624064-0402-4B35-BE0B-94EBBBCDAB5D}&quot; pptId=&quot;3304&quot;/&gt;&#10;    &lt;slide id=&quot;{FC504632-CC98-485F-9EA4-A835CD6BF657}&quot; pptId=&quot;265&quot;/&gt;&#10;    &lt;slide id=&quot;{08ABD9BC-4A36-4EFF-81D1-64027972D008}&quot; pptId=&quot;266&quot;/&gt;&#10;    &lt;slide id=&quot;{9378FC16-F0D0-4784-9010-D18EEAB2F6C6}&quot; pptId=&quot;267&quot;/&gt;&#10;    &lt;slide id=&quot;{71793423-4379-4AF7-B5BA-BA85AA04DAC0}&quot; pptId=&quot;268&quot;/&gt;&#10;    &lt;slide id=&quot;{1919603B-BDF9-4BD7-98C1-8F52DA7917D3}&quot; pptId=&quot;269&quot;/&gt;&#10;    &lt;slide id=&quot;{4277DFAB-C699-42CC-BFBB-F2FC90787A32}&quot; pptId=&quot;270&quot;/&gt;&#10;    &lt;slide id=&quot;{96CD5CB4-9135-43BE-8116-9CAF615B293F}&quot; pptId=&quot;271&quot;/&gt;&#10;    &lt;slide id=&quot;{AEC4F0AF-98B8-4596-A54D-5226E1E57CE7}&quot; pptId=&quot;272&quot;/&gt;&#10;    &lt;slide id=&quot;{9A06FC04-0686-4306-A7A6-BF935B95C09A}&quot; pptId=&quot;273&quot;/&gt;&#10;    &lt;slide id=&quot;{0F638366-B3C8-4CAC-A6B6-C06072A07E96}&quot; pptId=&quot;274&quot;/&gt;&#10;    &lt;slide id=&quot;{D8D283EF-98FF-4D63-9866-8BD3FEECBA69}&quot; pptId=&quot;275&quot;/&gt;&#10;    &lt;slide id=&quot;{BE3FA1B1-DE4A-403E-8AA1-C84D46A29743}&quot; pptId=&quot;276&quot;/&gt;&#10;    &lt;slide id=&quot;{52276FF6-DC60-411E-A93A-7A8F24F49B41}&quot; pptId=&quot;277&quot;/&gt;&#10;    &lt;slide id=&quot;{2CBFFE34-BFB5-4C8F-99DD-2A842DF0F624}&quot; pptId=&quot;278&quot;/&gt;&#10;    &lt;slide id=&quot;{EF7FF9AC-2F8C-4169-9A1F-6EE33322B11F}&quot; pptId=&quot;279&quot;/&gt;&#10;    &lt;slide id=&quot;{6DAA6D40-E7E5-4532-8F6E-E3641E4FBEA9}&quot; pptId=&quot;3306&quot;/&gt;&#10;    &lt;slide id=&quot;{D1A39F9B-A40E-4D42-959E-FD7FAE7A39C2}&quot; pptId=&quot;281&quot;/&gt;&#10;    &lt;slide id=&quot;{485034EE-B20E-4614-80F7-7753C02819BA}&quot; pptId=&quot;3305&quot;/&gt;&#10;    &lt;slide id=&quot;{38F8CC4D-4C3C-4BDC-8A46-0DF67DEA8D3D}&quot; pptId=&quot;280&quot;/&gt;&#10;    &lt;slide id=&quot;{7054E107-958A-4632-88F4-920BFCED8FA0}&quot; pptId=&quot;282&quot;/&gt;&#10;    &lt;slide id=&quot;{8535F4D0-3A70-4A3F-9713-B118AC1B16B3}&quot; pptId=&quot;2533&quot;/&gt;&#10;    &lt;slide id=&quot;{5E1136E5-CB7F-45AA-BD06-013DF8A3BC0D}&quot; pptId=&quot;3309&quot;/&gt;&#10;    &lt;slide id=&quot;{10EEBB2E-EBFB-4CA8-9A45-71FEE2E3CFCC}&quot; pptId=&quot;3316&quot;/&gt;&#10;    &lt;slide id=&quot;{740A80CC-2794-4AE1-93B9-1AA2A35995BD}&quot; pptId=&quot;3310&quot;/&gt;&#10;    &lt;slide id=&quot;{6779DE80-9BDB-47AB-B2B0-13CAB25AF4FB}&quot; pptId=&quot;3317&quot;/&gt;&#10;    &lt;slide id=&quot;{4DA3F86B-24AB-46AD-A219-E963F7D6F31F}&quot; pptId=&quot;3318&quot;/&gt;&#10;    &lt;slide id=&quot;{60B4AB0B-8513-4CA6-9FA0-83AC0860264F}&quot; pptId=&quot;3307&quot;/&gt;&#10;    &lt;slide id=&quot;{46392563-2B62-4E8E-B4EB-EA63F35EAF0D}&quot; pptId=&quot;284&quot;/&gt;&#10;    &lt;slide id=&quot;{64ADFF26-8051-41FD-8D62-DB0B2381A336}&quot; pptId=&quot;285&quot;/&gt;&#10;    &lt;slide id=&quot;{49A22AA8-F160-4E2C-96BC-85857F07C462}&quot; pptId=&quot;3319&quot;/&gt;&#10;    &lt;slide id=&quot;{5F0A9358-7466-472F-B9DD-3E334714133F}&quot; pptId=&quot;287&quot;/&gt;&#10;    &lt;slide id=&quot;{2CF16BFA-F5BF-42B5-8A4D-A0FA44DA7CEA}&quot; pptId=&quot;3320&quot;/&gt;&#10;    &lt;slide id=&quot;{A1631C56-97DE-48D3-A5AA-D9493A4285E2}&quot; pptId=&quot;3322&quot;/&gt;&#10;    &lt;slide id=&quot;{5A832D3E-A387-413E-B5BF-4C403E0DA882}&quot; pptId=&quot;1675&quot;/&gt;&#10;    &lt;slide id=&quot;{0A94F81F-E69D-4D98-B7B6-847CF9CEF89E}&quot; pptId=&quot;1669&quot;/&gt;&#10;    &lt;slide id=&quot;{5C3A7628-D55B-4AE7-9A56-5B5E18078711}&quot; pptId=&quot;1670&quot;/&gt;&#10;    &lt;slide id=&quot;{DF0B3AF6-128C-45F7-AEF3-F3CEBB815880}&quot; pptId=&quot;3311&quot;/&gt;&#10;  &lt;/slides&gt;&#10;&#10;  &lt;narration&gt;&#10;    &lt;audioTracks&gt;&#10;      &lt;audioTrack muted=&quot;false&quot; name=&quot;slide 1-7&quot; resource=&quot;cda4cbe7&quot; slideId=&quot;{5F647E69-15EB-4B27-AE4E-F88731718786}&quot; startTime=&quot;0&quot; volume=&quot;1&quot;&gt;&#10;        &lt;audio channels=&quot;1&quot; format=&quot;fltp&quot; sampleRate=&quot;44100&quot;/&gt;&#10;      &lt;/audioTrack&gt;&#10;      &lt;audioTrack muted=&quot;false&quot; name=&quot;slide 8-10&quot; resource=&quot;58079a3a&quot; slideId=&quot;{9D3E2E26-691D-4774-985C-FE131CA8E770}&quot; startTime=&quot;0&quot; volume=&quot;1&quot;&gt;&#10;        &lt;audio channels=&quot;1&quot; format=&quot;fltp&quot; sampleRate=&quot;44100&quot;/&gt;&#10;      &lt;/audioTrack&gt;&#10;      &lt;audioTrack muted=&quot;false&quot; name=&quot;slide 11-15&quot; resource=&quot;4868b341&quot; slideId=&quot;{E7E3A4B0-F1FA-433B-9149-DDF2483DD82A}&quot; startTime=&quot;0&quot; stepIndex=&quot;0&quot; volume=&quot;1&quot;&gt;&#10;        &lt;audio channels=&quot;1&quot; format=&quot;fltp&quot; sampleRate=&quot;44100&quot;/&gt;&#10;      &lt;/audioTrack&gt;&#10;      &lt;audioTrack muted=&quot;false&quot; name=&quot;slide 16-18&quot; resource=&quot;6c809cee&quot; slideId=&quot;{CE766CAA-506B-4900-8700-992276142B9A}&quot; startTime=&quot;0&quot; stepIndex=&quot;0&quot; volume=&quot;1&quot;&gt;&#10;        &lt;audio channels=&quot;1&quot; format=&quot;fltp&quot; sampleRate=&quot;44100&quot;/&gt;&#10;      &lt;/audioTrack&gt;&#10;      &lt;audioTrack muted=&quot;false&quot; name=&quot;slide 19-20&quot; resource=&quot;860a543b&quot; slideId=&quot;{FC504632-CC98-485F-9EA4-A835CD6BF657}&quot; startTime=&quot;0&quot; stepIndex=&quot;0&quot; volume=&quot;1&quot;&gt;&#10;        &lt;audio channels=&quot;1&quot; format=&quot;fltp&quot; sampleRate=&quot;44100&quot;/&gt;&#10;      &lt;/audioTrack&gt;&#10;      &lt;audioTrack muted=&quot;false&quot; name=&quot;slide 21&quot; resource=&quot;a00f5a3d&quot; slideId=&quot;{9378FC16-F0D0-4784-9010-D18EEAB2F6C6}&quot; startTime=&quot;0&quot; stepIndex=&quot;0&quot; volume=&quot;1&quot;&gt;&#10;        &lt;audio channels=&quot;1&quot; format=&quot;fltp&quot; sampleRate=&quot;44100&quot;/&gt;&#10;      &lt;/audioTrack&gt;&#10;      &lt;audioTrack muted=&quot;false&quot; name=&quot;slide 22&quot; resource=&quot;677779c5&quot; slideId=&quot;{71793423-4379-4AF7-B5BA-BA85AA04DAC0}&quot; startTime=&quot;0&quot; stepIndex=&quot;0&quot; volume=&quot;1&quot;&gt;&#10;        &lt;audio channels=&quot;1&quot; format=&quot;fltp&quot; sampleRate=&quot;44100&quot;/&gt;&#10;      &lt;/audioTrack&gt;&#10;      &lt;audioTrack muted=&quot;false&quot; name=&quot;Slide 23&quot; resource=&quot;878e74f3&quot; slideId=&quot;{1919603B-BDF9-4BD7-98C1-8F52DA7917D3}&quot; startTime=&quot;0&quot; volume=&quot;1&quot;&gt;&#10;        &lt;audio channels=&quot;1&quot; format=&quot;fltp&quot; sampleRate=&quot;44100&quot;/&gt;&#10;      &lt;/audioTrack&gt;&#10;      &lt;audioTrack muted=&quot;false&quot; name=&quot;slide 24&quot; resource=&quot;e76ce492&quot; slideId=&quot;{4277DFAB-C699-42CC-BFBB-F2FC90787A32}&quot; startTime=&quot;0&quot; volume=&quot;1&quot;&gt;&#10;        &lt;audio channels=&quot;1&quot; format=&quot;fltp&quot; sampleRate=&quot;44100&quot;/&gt;&#10;      &lt;/audioTrack&gt;&#10;      &lt;audioTrack muted=&quot;false&quot; name=&quot;slide 25-16&quot; resource=&quot;ee706551&quot; slideId=&quot;{96CD5CB4-9135-43BE-8116-9CAF615B293F}&quot; startTime=&quot;0&quot; volume=&quot;1&quot;&gt;&#10;        &lt;audio channels=&quot;1&quot; format=&quot;fltp&quot; sampleRate=&quot;44100&quot;/&gt;&#10;      &lt;/audioTrack&gt;&#10;      &lt;audioTrack muted=&quot;false&quot; name=&quot;slide 27&quot; resource=&quot;bcc31e0c&quot; slideId=&quot;{9A06FC04-0686-4306-A7A6-BF935B95C09A}&quot; startTime=&quot;0&quot; stepIndex=&quot;0&quot; volume=&quot;1&quot;&gt;&#10;        &lt;audio channels=&quot;1&quot; format=&quot;fltp&quot; sampleRate=&quot;44100&quot;/&gt;&#10;      &lt;/audioTrack&gt;&#10;      &lt;audioTrack muted=&quot;false&quot; name=&quot;slide 28&quot; resource=&quot;cc552dfd&quot; slideId=&quot;{0F638366-B3C8-4CAC-A6B6-C06072A07E96}&quot; startTime=&quot;0&quot; stepIndex=&quot;0&quot; volume=&quot;1&quot;&gt;&#10;        &lt;audio channels=&quot;1&quot; format=&quot;fltp&quot; sampleRate=&quot;44100&quot;/&gt;&#10;      &lt;/audioTrack&gt;&#10;      &lt;audioTrack muted=&quot;false&quot; name=&quot;slide 29&quot; resource=&quot;70df71e9&quot; slideId=&quot;{D8D283EF-98FF-4D63-9866-8BD3FEECBA69}&quot; startTime=&quot;0&quot; stepIndex=&quot;0&quot; volume=&quot;1&quot;&gt;&#10;        &lt;audio channels=&quot;1&quot; format=&quot;fltp&quot; sampleRate=&quot;44100&quot;/&gt;&#10;      &lt;/audioTrack&gt;&#10;      &lt;audioTrack muted=&quot;false&quot; name=&quot;slide 30&quot; resource=&quot;9229e1b0&quot; slideId=&quot;{BE3FA1B1-DE4A-403E-8AA1-C84D46A29743}&quot; startTime=&quot;0&quot; stepIndex=&quot;0&quot; volume=&quot;1&quot;&gt;&#10;        &lt;audio channels=&quot;1&quot; format=&quot;fltp&quot; sampleRate=&quot;44100&quot;/&gt;&#10;      &lt;/audioTrack&gt;&#10;      &lt;audioTrack muted=&quot;false&quot; name=&quot;slide 31&quot; resource=&quot;df7a5d41&quot; slideId=&quot;{52276FF6-DC60-411E-A93A-7A8F24F49B41}&quot; startTime=&quot;0&quot; stepIndex=&quot;0&quot; volume=&quot;1&quot;&gt;&#10;        &lt;audio channels=&quot;1&quot; format=&quot;fltp&quot; sampleRate=&quot;44100&quot;/&gt;&#10;      &lt;/audioTrack&gt;&#10;      &lt;audioTrack muted=&quot;false&quot; name=&quot;slide 32&quot; resource=&quot;2bcd823e&quot; slideId=&quot;{2CBFFE34-BFB5-4C8F-99DD-2A842DF0F624}&quot; startTime=&quot;0&quot; stepIndex=&quot;0&quot; volume=&quot;1&quot;&gt;&#10;        &lt;audio channels=&quot;1&quot; format=&quot;fltp&quot; sampleRate=&quot;44100&quot;/&gt;&#10;      &lt;/audioTrack&gt;&#10;      &lt;audioTrack muted=&quot;false&quot; name=&quot;slide 33&quot; resource=&quot;44c4780b&quot; slideId=&quot;{EF7FF9AC-2F8C-4169-9A1F-6EE33322B11F}&quot; startTime=&quot;0&quot; volume=&quot;1&quot;&gt;&#10;        &lt;audio channels=&quot;1&quot; format=&quot;fltp&quot; sampleRate=&quot;44100&quot;/&gt;&#10;      &lt;/audioTrack&gt;&#10;      &lt;audioTrack muted=&quot;false&quot; name=&quot;slide 34-35&quot; resource=&quot;622c25eb&quot; slideId=&quot;{6DAA6D40-E7E5-4532-8F6E-E3641E4FBEA9}&quot; startTime=&quot;0&quot; volume=&quot;1&quot;&gt;&#10;        &lt;audio channels=&quot;1&quot; format=&quot;fltp&quot; sampleRate=&quot;44100&quot;/&gt;&#10;      &lt;/audioTrack&gt;&#10;      &lt;audioTrack muted=&quot;false&quot; name=&quot;slide 36-37&quot; resource=&quot;c1cd1850&quot; slideId=&quot;{485034EE-B20E-4614-80F7-7753C02819BA}&quot; startTime=&quot;0&quot; volume=&quot;1&quot;&gt;&#10;        &lt;audio channels=&quot;1&quot; format=&quot;fltp&quot; sampleRate=&quot;44100&quot;/&gt;&#10;      &lt;/audioTrack&gt;&#10;      &lt;audioTrack muted=&quot;false&quot; name=&quot;slide 38&quot; resource=&quot;bcfc5784&quot; slideId=&quot;{7054E107-958A-4632-88F4-920BFCED8FA0}&quot; startTime=&quot;0&quot; volume=&quot;1&quot;&gt;&#10;        &lt;audio channels=&quot;1&quot; format=&quot;fltp&quot; sampleRate=&quot;44100&quot;/&gt;&#10;      &lt;/audioTrack&gt;&#10;      &lt;audioTrack muted=&quot;false&quot; name=&quot;slide 39&quot; resource=&quot;39a78618&quot; slideId=&quot;{8535F4D0-3A70-4A3F-9713-B118AC1B16B3}&quot; startTime=&quot;0&quot; volume=&quot;1&quot;&gt;&#10;        &lt;audio channels=&quot;1&quot; format=&quot;fltp&quot; sampleRate=&quot;44100&quot;/&gt;&#10;      &lt;/audioTrack&gt;&#10;      &lt;audioTrack muted=&quot;false&quot; name=&quot;slide 40&quot; resource=&quot;543292a7&quot; slideId=&quot;{5E1136E5-CB7F-45AA-BD06-013DF8A3BC0D}&quot; startTime=&quot;0&quot; volume=&quot;1&quot;&gt;&#10;        &lt;audio channels=&quot;1&quot; format=&quot;fltp&quot; sampleRate=&quot;44100&quot;/&gt;&#10;      &lt;/audioTrack&gt;&#10;      &lt;audioTrack muted=&quot;false&quot; name=&quot;slide 41&quot; resource=&quot;57d0cff6&quot; slideId=&quot;{10EEBB2E-EBFB-4CA8-9A45-71FEE2E3CFCC}&quot; startTime=&quot;0&quot; volume=&quot;1&quot;&gt;&#10;        &lt;audio channels=&quot;1&quot; format=&quot;fltp&quot; sampleRate=&quot;44100&quot;/&gt;&#10;      &lt;/audioTrack&gt;&#10;      &lt;audioTrack muted=&quot;false&quot; name=&quot;slide 42-43&quot; resource=&quot;db42fae2&quot; slideId=&quot;{740A80CC-2794-4AE1-93B9-1AA2A35995BD}&quot; startTime=&quot;0&quot; volume=&quot;1&quot;&gt;&#10;        &lt;audio channels=&quot;1&quot; format=&quot;fltp&quot; sampleRate=&quot;44100&quot;/&gt;&#10;      &lt;/audioTrack&gt;&#10;      &lt;audioTrack muted=&quot;false&quot; name=&quot;slide 44-45&quot; resource=&quot;74e8af01&quot; slideId=&quot;{4DA3F86B-24AB-46AD-A219-E963F7D6F31F}&quot; startTime=&quot;0&quot; volume=&quot;1&quot;&gt;&#10;        &lt;audio channels=&quot;1&quot; format=&quot;fltp&quot; sampleRate=&quot;44100&quot;/&gt;&#10;      &lt;/audioTrack&gt;&#10;      &lt;audioTrack muted=&quot;false&quot; name=&quot;slide 46&quot; resource=&quot;37553c99&quot; slideId=&quot;{46392563-2B62-4E8E-B4EB-EA63F35EAF0D}&quot; startTime=&quot;0&quot; stepIndex=&quot;0&quot; volume=&quot;1&quot;&gt;&#10;        &lt;audio channels=&quot;1&quot; format=&quot;fltp&quot; sampleRate=&quot;44100&quot;/&gt;&#10;      &lt;/audioTrack&gt;&#10;      &lt;audioTrack muted=&quot;false&quot; name=&quot;slide 47&quot; resource=&quot;6dcbe639&quot; slideId=&quot;{64ADFF26-8051-41FD-8D62-DB0B2381A336}&quot; startTime=&quot;0&quot; stepIndex=&quot;0&quot; volume=&quot;1&quot;&gt;&#10;        &lt;audio channels=&quot;1&quot; format=&quot;fltp&quot; sampleRate=&quot;44100&quot;/&gt;&#10;      &lt;/audioTrack&gt;&#10;      &lt;audioTrack muted=&quot;false&quot; name=&quot;slide 48&quot; resource=&quot;8722dc07&quot; slideId=&quot;{49A22AA8-F160-4E2C-96BC-85857F07C462}&quot; startTime=&quot;0&quot; stepIndex=&quot;0&quot; volume=&quot;1&quot;&gt;&#10;        &lt;audio channels=&quot;1&quot; format=&quot;fltp&quot; sampleRate=&quot;44100&quot;/&gt;&#10;      &lt;/audioTrack&gt;&#10;      &lt;audioTrack muted=&quot;false&quot; name=&quot;slide 49&quot; resource=&quot;e165ff77&quot; slideId=&quot;{5F0A9358-7466-472F-B9DD-3E334714133F}&quot; startTime=&quot;0&quot; stepIndex=&quot;0&quot; volume=&quot;1&quot;&gt;&#10;        &lt;audio channels=&quot;1&quot; format=&quot;fltp&quot; sampleRate=&quot;44100&quot;/&gt;&#10;      &lt;/audioTrack&gt;&#10;      &lt;audioTrack muted=&quot;false&quot; name=&quot;slide 50-55&quot; resource=&quot;92c46ba6&quot; slideId=&quot;{2CF16BFA-F5BF-42B5-8A4D-A0FA44DA7CEA}&quot; startTime=&quot;0&quot; stepIndex=&quot;0&quot; volume=&quot;1&quot;&gt;&#10;        &lt;audio channels=&quot;1&quot; format=&quot;fltp&quot; sampleRate=&quot;44100&quot;/&gt;&#10;      &lt;/audioTrack&gt;&#10;      &lt;audioTrack muted=&quot;false&quot; name=&quot;film-reel-flapping-2_GyQ2CbEO&quot; resource=&quot;2fe58d9f&quot; slideId=&quot;{8CEA8923-6AD7-471C-AC20-7A84C8610A56}&quot; startTime=&quot;0&quot; stepIndex=&quot;0&quot; volume=&quot;1&quot;&gt;&#10;        &lt;audio channels=&quot;2&quot; format=&quot;fltp&quot; sampleRate=&quot;44100&quot;/&gt;&#10;      &lt;/audioTrack&gt;&#10;    &lt;/audioTracks&gt;&#10;    &lt;videoTracks/&gt;&#10;  &lt;/narration&gt;&#10;&#10;&lt;/presentation2&gt;&#10;"/>
  <p:tag name="ISPRING_SCORM_ENDPOINT" val="&lt;endpoint&gt;&lt;enable&gt;0&lt;/enable&gt;&lt;lrs&gt;https://&lt;/lrs&gt;&lt;auth&gt;0&lt;/auth&gt;&lt;login&gt;&lt;/login&gt;&lt;password&gt;&lt;/password&gt;&lt;key&gt;&lt;/key&gt;&lt;name&gt;&lt;/name&gt;&lt;email&gt;&lt;/email&gt;&lt;/endpoint&gt;&#10;"/>
  <p:tag name="ISPRING_SCORM_RATE_QUIZZES" val="0"/>
  <p:tag name="ISPRING_SCREEN_RECS_UPDATED" val="C:\Users\Jeslin HP\Dropbox\02 CE Courses\2020-22 Courses\03 GBRI Teachers Training\03 Physical Home\02 Energy\Energy Presentations\For Live Sessions RI\001 Energy Education Presentation - Section 1\"/>
  <p:tag name="ISPRING_RESOURCE_FOLDER" val="C:\Users\Jeslin HP\Dropbox\02 CE Courses\2020-22 Courses\03 GBRI Teachers Training\03 Physical Home\02 Energy\Energy Presentations\For Live Sessions RI\001 Energy Education Presentation - Section 1\"/>
  <p:tag name="ISPRING_PRESENTATION_PATH" val="C:\Users\Jeslin HP\Dropbox\02 CE Courses\2020-22 Courses\03 GBRI Teachers Training\03 Physical Home\02 Energy\Energy Presentations\For Live Sessions RI\001 Energy Education Presentation - Section 1.pptx"/>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472"/>
  <p:tag name="ISPRING_SLIDE_INDENT_LEVEL" val="0"/>
  <p:tag name="ISPRING_PRESENTER_ID" val="{C35220BB-F442-40C2-A78F-1695FCB7DAC1}"/>
  <p:tag name="GENSWF_SLIDE_TITLE" val="A student-focused education on energy"/>
  <p:tag name="GENSWF_SLIDE_UID" val="{36C3B353-1700-4D13-B00A-7B5908F3AB85}:261"/>
  <p:tag name="ISPRING_SLIDE_ID_2" val="{F6A6B85F-5AC1-4A8A-A7E6-D19B6B1A7575}"/>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58"/>
  <p:tag name="ISPRING_SLIDE_INDENT_LEVEL" val="0"/>
  <p:tag name="ISPRING_PRESENTER_ID" val="{C35220BB-F442-40C2-A78F-1695FCB7DAC1}"/>
  <p:tag name="GENSWF_SLIDE_TITLE" val="What is energy?"/>
  <p:tag name="GENSWF_SLIDE_UID" val="{C16161A9-5792-4740-A37D-BB8B0CD9AE39}:262"/>
  <p:tag name="ISPRING_SLIDE_ID_2" val="{9F3B29C8-D3F5-46E6-B1BD-5797DBDD806F}"/>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823"/>
  <p:tag name="ISPRING_SLIDE_INDENT_LEVEL" val="0"/>
  <p:tag name="ISPRING_PRESENTER_ID" val="{C35220BB-F442-40C2-A78F-1695FCB7DAC1}"/>
  <p:tag name="GENSWF_SLIDE_TITLE" val="What is the first thing that comes to mind when you hear the word energy?"/>
  <p:tag name="GENSWF_SLIDE_UID" val="{DF6EC623-ABE6-4CE6-A301-F9324539ABC8}:349"/>
  <p:tag name="ISPRING_SLIDE_ID_2" val="{E7E3A4B0-F1FA-433B-9149-DDF2483DD82A}"/>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828"/>
  <p:tag name="TIMING" val="|5.75"/>
  <p:tag name="ISPRING_SLIDE_INDENT_LEVEL" val="0"/>
  <p:tag name="ISPRING_PRESENTER_ID" val="{C35220BB-F442-40C2-A78F-1695FCB7DAC1}"/>
  <p:tag name="GENSWF_SLIDE_TITLE" val="Varying views"/>
  <p:tag name="GENSWF_SLIDE_UID" val="{DEA67454-6DAD-4927-B3FD-5811FB300C58}:263"/>
  <p:tag name="ISPRING_SLIDE_ID_2" val="{63F0CC29-8BF5-488C-9F16-CE21D6F9032E}"/>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079"/>
  <p:tag name="TIMING" val="|3.276|3.656|8.281"/>
  <p:tag name="ISPRING_SLIDE_INDENT_LEVEL" val="0"/>
  <p:tag name="ISPRING_PRESENTER_ID" val="{C35220BB-F442-40C2-A78F-1695FCB7DAC1}"/>
  <p:tag name="GENSWF_SLIDE_TITLE" val="Question Based Activity"/>
  <p:tag name="GENSWF_SLIDE_UID" val="{AE9FF445-36E0-46B9-BFD5-94D68585E1A0}:264"/>
  <p:tag name="ISPRING_SLIDE_ID_2" val="{C16554B1-A709-4BF0-8B5C-2CB0F6220A2F}"/>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596"/>
  <p:tag name="TIMING" val="|4.649"/>
  <p:tag name="ISPRING_SLIDE_INDENT_LEVEL" val="0"/>
  <p:tag name="ISPRING_PRESENTER_ID" val="{C35220BB-F442-40C2-A78F-1695FCB7DAC1}"/>
  <p:tag name="GENSWF_SLIDE_TITLE" val="Quiz Based Activity"/>
  <p:tag name="GENSWF_SLIDE_UID" val="{6A10A74B-E67A-4E67-9082-24CAFDC25C68}:3302"/>
  <p:tag name="ISPRING_SLIDE_ID_2" val="{FFD05AC1-7EE4-4096-A27D-D4D0350C4D81}"/>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395"/>
  <p:tag name="ISPRING_SLIDE_INDENT_LEVEL" val="0"/>
  <p:tag name="ISPRING_PRESENTER_ID" val="{C35220BB-F442-40C2-A78F-1695FCB7DAC1}"/>
  <p:tag name="GENSWF_SLIDE_TITLE" val="Quiz Based Activity"/>
  <p:tag name="GENSWF_SLIDE_UID" val="{737DE950-DA04-41C1-BB0A-58BF8522F1BB}:3301"/>
  <p:tag name="ISPRING_SLIDE_ID_2" val="{4A4A04E5-08AE-4D2E-AE7F-2134B6FC711C}"/>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217"/>
  <p:tag name="ISPRING_SLIDE_INDENT_LEVEL" val="0"/>
  <p:tag name="ISPRING_PRESENTER_ID" val="{C35220BB-F442-40C2-A78F-1695FCB7DAC1}"/>
  <p:tag name="GENSWF_SLIDE_TITLE" val="What is Energy?"/>
  <p:tag name="GENSWF_SLIDE_UID" val="{9CAD6F69-5DD2-4A98-96E5-AE6876D4EE30}:3299"/>
  <p:tag name="ISPRING_SLIDE_ID_2" val="{CE766CAA-506B-4900-8700-992276142B9A}"/>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2.549"/>
  <p:tag name="TIMING" val="|0.045|3.633|1.907|3.096|3.748|15.442"/>
  <p:tag name="ISPRING_SLIDE_INDENT_LEVEL" val="0"/>
  <p:tag name="ISPRING_PRESENTER_ID" val="{C35220BB-F442-40C2-A78F-1695FCB7DAC1}"/>
  <p:tag name="GENSWF_SLIDE_TITLE" val="Energy"/>
  <p:tag name="GENSWF_SLIDE_UID" val="{E91F0357-8395-4B52-BF37-EFD69A871EB6}:3303"/>
  <p:tag name="ISPRING_SLIDE_ID_2" val="{3D16122E-6A77-46C9-A527-53570112E929}"/>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075"/>
  <p:tag name="TIMING" val="|1.792|3.391|2.034|4.798|4.605|3.797"/>
  <p:tag name="ISPRING_SLIDE_INDENT_LEVEL" val="0"/>
  <p:tag name="ISPRING_PRESENTER_ID" val="{C35220BB-F442-40C2-A78F-1695FCB7DAC1}"/>
  <p:tag name="GENSWF_SLIDE_TITLE" val="Energy"/>
  <p:tag name="GENSWF_SLIDE_UID" val="{28882904-AD71-4EC5-9479-CBA1FCC213C3}:3304"/>
  <p:tag name="ISPRING_SLIDE_ID_2" val="{B2624064-0402-4B35-BE0B-94EBBBCDAB5D}"/>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638"/>
  <p:tag name="ISPRING_SLIDE_INDENT_LEVEL" val="0"/>
  <p:tag name="ISPRING_PRESENTER_ID" val="{C35220BB-F442-40C2-A78F-1695FCB7DAC1}"/>
  <p:tag name="GENSWF_SLIDE_TITLE" val="Introduction"/>
  <p:tag name="GENSWF_SLIDE_UID" val="{BA377BB9-15FB-4097-A4EF-3DB1F23FA3B9}:3312"/>
  <p:tag name="ISPRING_SLIDE_ID_2" val="{5F647E69-15EB-4B27-AE4E-F88731718786}"/>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2.750"/>
  <p:tag name="ISPRING_SLIDE_INDENT_LEVEL" val="0"/>
  <p:tag name="ISPRING_PRESENTER_ID" val="{C35220BB-F442-40C2-A78F-1695FCB7DAC1}"/>
  <p:tag name="GENSWF_SLIDE_TITLE" val="Energy Creates Change"/>
  <p:tag name="GENSWF_SLIDE_UID" val="{F5FD047C-72D1-44A7-993D-4FAC920C4A82}:265"/>
  <p:tag name="ISPRING_SLIDE_ID_2" val="{FC504632-CC98-485F-9EA4-A835CD6BF657}"/>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1.852"/>
  <p:tag name="TIMING" val="|5.353|1.809|1.344|1.843|1.174"/>
  <p:tag name="ISPRING_SLIDE_INDENT_LEVEL" val="0"/>
  <p:tag name="ISPRING_PRESENTER_ID" val="{C35220BB-F442-40C2-A78F-1695FCB7DAC1}"/>
  <p:tag name="GENSWF_SLIDE_TITLE" val="Energy is something that we…"/>
  <p:tag name="GENSWF_SLIDE_UID" val="{3D3B9B15-661E-42BA-B9AB-6612C96224F0}:266"/>
  <p:tag name="ISPRING_SLIDE_ID_2" val="{08ABD9BC-4A36-4EFF-81D1-64027972D008}"/>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1.066"/>
  <p:tag name="TIMING" val="|6.734|1.766|1.676|1.53|4.078|3.748|1.36|1.468|1.656"/>
  <p:tag name="ISPRING_SLIDE_INDENT_LEVEL" val="0"/>
  <p:tag name="ISPRING_PRESENTER_ID" val="{C35220BB-F442-40C2-A78F-1695FCB7DAC1}"/>
  <p:tag name="GENSWF_SLIDE_TITLE" val="Major forms of energy"/>
  <p:tag name="GENSWF_SLIDE_UID" val="{11DB4D63-EDB3-4998-9677-67F265376CC3}:267"/>
  <p:tag name="ISPRING_SLIDE_ID_2" val="{9378FC16-F0D0-4784-9010-D18EEAB2F6C6}"/>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208"/>
  <p:tag name="TIMING" val="|10.126"/>
  <p:tag name="ISPRING_SLIDE_INDENT_LEVEL" val="0"/>
  <p:tag name="ISPRING_PRESENTER_ID" val="{C35220BB-F442-40C2-A78F-1695FCB7DAC1}"/>
  <p:tag name="GENSWF_SLIDE_TITLE" val="Major forms of energy"/>
  <p:tag name="GENSWF_SLIDE_UID" val="{3D00387F-1146-48EB-BAAF-9099E141B79D}:268"/>
  <p:tag name="ISPRING_SLIDE_ID_2" val="{71793423-4379-4AF7-B5BA-BA85AA04DAC0}"/>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224"/>
  <p:tag name="ISPRING_SLIDE_INDENT_LEVEL" val="0"/>
  <p:tag name="ISPRING_PRESENTER_ID" val="{C35220BB-F442-40C2-A78F-1695FCB7DAC1}"/>
  <p:tag name="GENSWF_SLIDE_TITLE" val="Types of potential energy"/>
  <p:tag name="GENSWF_SLIDE_UID" val="{DCE2FBB5-7E96-4E7C-8B0C-88531A7C488F}:269"/>
  <p:tag name="ISPRING_SLIDE_ID_2" val="{1919603B-BDF9-4BD7-98C1-8F52DA7917D3}"/>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9.194"/>
  <p:tag name="TIMING" val="|4.089|1.594|1.548|1.565"/>
  <p:tag name="ISPRING_SLIDE_INDENT_LEVEL" val="0"/>
  <p:tag name="ISPRING_PRESENTER_ID" val="{C35220BB-F442-40C2-A78F-1695FCB7DAC1}"/>
  <p:tag name="GENSWF_SLIDE_TITLE" val="Types of potential energy"/>
  <p:tag name="GENSWF_SLIDE_UID" val="{0459FB33-BDAA-4B81-9C66-2290A546D60B}:270"/>
  <p:tag name="ISPRING_SLIDE_ID_2" val="{4277DFAB-C699-42CC-BFBB-F2FC90787A32}"/>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169"/>
  <p:tag name="ISPRING_SLIDE_INDENT_LEVEL" val="0"/>
  <p:tag name="ISPRING_PRESENTER_ID" val="{C35220BB-F442-40C2-A78F-1695FCB7DAC1}"/>
  <p:tag name="GENSWF_SLIDE_TITLE" val="Types of kinetic energy"/>
  <p:tag name="GENSWF_SLIDE_UID" val="{11576F97-00AA-4CD3-BC8E-D16DFACA02B4}:271"/>
  <p:tag name="ISPRING_SLIDE_ID_2" val="{96CD5CB4-9135-43BE-8116-9CAF615B293F}"/>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2.336"/>
  <p:tag name="TIMING" val="|0.954|2.687|5.689|5.842|6.517"/>
  <p:tag name="ISPRING_SLIDE_INDENT_LEVEL" val="0"/>
  <p:tag name="ISPRING_PRESENTER_ID" val="{C35220BB-F442-40C2-A78F-1695FCB7DAC1}"/>
  <p:tag name="GENSWF_SLIDE_TITLE" val="Types of kinetic energy"/>
  <p:tag name="GENSWF_SLIDE_UID" val="{6B910C54-010F-4D49-86BB-636BEDD4C293}:272"/>
  <p:tag name="ISPRING_SLIDE_ID_2" val="{AEC4F0AF-98B8-4596-A54D-5226E1E57CE7}"/>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909"/>
  <p:tag name="TIMING" val="|21.546|5.066"/>
  <p:tag name="ISPRING_SLIDE_INDENT_LEVEL" val="0"/>
  <p:tag name="ISPRING_PRESENTER_ID" val="{C35220BB-F442-40C2-A78F-1695FCB7DAC1}"/>
  <p:tag name="GENSWF_SLIDE_TITLE" val="Matching games"/>
  <p:tag name="GENSWF_SLIDE_UID" val="{B342E350-C22B-4DBC-BBC7-D138990FF733}:273"/>
  <p:tag name="ISPRING_SLIDE_ID_2" val="{9A06FC04-0686-4306-A7A6-BF935B95C09A}"/>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479"/>
  <p:tag name="ISPRING_SLIDE_INDENT_LEVEL" val="0"/>
  <p:tag name="ISPRING_PRESENTER_ID" val="{C35220BB-F442-40C2-A78F-1695FCB7DAC1}"/>
  <p:tag name="GENSWF_SLIDE_TITLE" val="Law of conservation of energy"/>
  <p:tag name="GENSWF_SLIDE_UID" val="{1422D0C5-A6F5-4231-AA32-5E39309CB0F9}:274"/>
  <p:tag name="ISPRING_SLIDE_ID_2" val="{0F638366-B3C8-4CAC-A6B6-C06072A07E96}"/>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F2C6266D-151A-40BD-9EAC-1F5159B59270}:363"/>
  <p:tag name="ISPRING_CUSTOM_TIMING_USED" val="1"/>
  <p:tag name="GENSWF_ADVANCE_TIME" val="2.536"/>
  <p:tag name="ISPRING_PRESENTER_ID" val="{C35220BB-F442-40C2-A78F-1695FCB7DAC1}"/>
  <p:tag name="GENSWF_SLIDE_TITLE" val="Learning hub at GBRI"/>
  <p:tag name="ISPRING_SLIDE_ID_2" val="{836980C1-BAA1-4095-AAB0-D55964B4E559}"/>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8.318"/>
  <p:tag name="ISPRING_SLIDE_INDENT_LEVEL" val="0"/>
  <p:tag name="ISPRING_PRESENTER_ID" val="{C35220BB-F442-40C2-A78F-1695FCB7DAC1}"/>
  <p:tag name="GENSWF_SLIDE_TITLE" val="Energy transformations"/>
  <p:tag name="GENSWF_SLIDE_UID" val="{E665949F-4B7D-44E2-B359-D120C4210CEF}:275"/>
  <p:tag name="ISPRING_SLIDE_ID_2" val="{D8D283EF-98FF-4D63-9866-8BD3FEECBA69}"/>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7.418"/>
  <p:tag name="ISPRING_SLIDE_INDENT_LEVEL" val="0"/>
  <p:tag name="ISPRING_PRESENTER_ID" val="{C35220BB-F442-40C2-A78F-1695FCB7DAC1}"/>
  <p:tag name="GENSWF_SLIDE_TITLE" val="Complex energy transformation"/>
  <p:tag name="GENSWF_SLIDE_UID" val="{12AEEDF7-E4D3-4DC2-8E60-E064DC03EFAF}:276"/>
  <p:tag name="ISPRING_SLIDE_ID_2" val="{BE3FA1B1-DE4A-403E-8AA1-C84D46A29743}"/>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625"/>
  <p:tag name="ISPRING_SLIDE_INDENT_LEVEL" val="0"/>
  <p:tag name="ISPRING_PRESENTER_ID" val="{C35220BB-F442-40C2-A78F-1695FCB7DAC1}"/>
  <p:tag name="GENSWF_SLIDE_TITLE" val="Food waste in USA"/>
  <p:tag name="GENSWF_SLIDE_UID" val="{0A6C9285-6D76-4C5A-9EE0-519D16E0D671}:277"/>
  <p:tag name="ISPRING_SLIDE_ID_2" val="{52276FF6-DC60-411E-A93A-7A8F24F49B41}"/>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324"/>
  <p:tag name="ISPRING_SLIDE_INDENT_LEVEL" val="0"/>
  <p:tag name="ISPRING_PRESENTER_ID" val="{C35220BB-F442-40C2-A78F-1695FCB7DAC1}"/>
  <p:tag name="GENSWF_SLIDE_TITLE" val="Renewable and non-renewable energy sources"/>
  <p:tag name="GENSWF_SLIDE_UID" val="{FC5FA916-B613-46A0-AF60-DDD8E90E0EDF}:278"/>
  <p:tag name="ISPRING_SLIDE_ID_2" val="{2CBFFE34-BFB5-4C8F-99DD-2A842DF0F624}"/>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087"/>
  <p:tag name="ISPRING_SLIDE_INDENT_LEVEL" val="0"/>
  <p:tag name="ISPRING_PRESENTER_ID" val="{C35220BB-F442-40C2-A78F-1695FCB7DAC1}"/>
  <p:tag name="GENSWF_SLIDE_TITLE" val="Renewable and non-renewable energy sources"/>
  <p:tag name="GENSWF_SLIDE_UID" val="{ACE2BD33-B0E7-46E5-A214-BC66D4417BF3}:279"/>
  <p:tag name="ISPRING_SLIDE_ID_2" val="{EF7FF9AC-2F8C-4169-9A1F-6EE33322B11F}"/>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099"/>
  <p:tag name="TIMING" val="|3.411|1.783|1.236|1.248|1.203|1.063|1.046"/>
  <p:tag name="ISPRING_SLIDE_INDENT_LEVEL" val="0"/>
  <p:tag name="ISPRING_PRESENTER_ID" val="{C35220BB-F442-40C2-A78F-1695FCB7DAC1}"/>
  <p:tag name="GENSWF_SLIDE_TITLE" val="What is renewable energy"/>
  <p:tag name="GENSWF_SLIDE_UID" val="{1F5D7776-92E9-4302-A279-1F381E7F24B3}:3306"/>
  <p:tag name="ISPRING_SLIDE_ID_2" val="{6DAA6D40-E7E5-4532-8F6E-E3641E4FBEA9}"/>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0.298"/>
  <p:tag name="TIMING" val="|8.363|6.42|12.889|13.921"/>
  <p:tag name="ISPRING_SLIDE_INDENT_LEVEL" val="0"/>
  <p:tag name="ISPRING_PRESENTER_ID" val="{C35220BB-F442-40C2-A78F-1695FCB7DAC1}"/>
  <p:tag name="GENSWF_SLIDE_TITLE" val="Types of renewable sources"/>
  <p:tag name="GENSWF_SLIDE_UID" val="{D2819CA7-CBA5-4970-824F-AE5A8F87A413}:281"/>
  <p:tag name="ISPRING_SLIDE_ID_2" val="{D1A39F9B-A40E-4D42-959E-FD7FAE7A39C2}"/>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458"/>
  <p:tag name="TIMING" val="|1.739"/>
  <p:tag name="ISPRING_SLIDE_INDENT_LEVEL" val="0"/>
  <p:tag name="ISPRING_PRESENTER_ID" val="{C35220BB-F442-40C2-A78F-1695FCB7DAC1}"/>
  <p:tag name="GENSWF_SLIDE_TITLE" val="What is non-renewable energy"/>
  <p:tag name="GENSWF_SLIDE_UID" val="{5290CC4E-A943-405D-981A-B9EB239C59C6}:3305"/>
  <p:tag name="ISPRING_SLIDE_ID_2" val="{485034EE-B20E-4614-80F7-7753C02819BA}"/>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5.359"/>
  <p:tag name="ISPRING_SLIDE_INDENT_LEVEL" val="0"/>
  <p:tag name="ISPRING_PRESENTER_ID" val="{C35220BB-F442-40C2-A78F-1695FCB7DAC1}"/>
  <p:tag name="GENSWF_SLIDE_TITLE" val="Types of non-renewable sources"/>
  <p:tag name="GENSWF_SLIDE_UID" val="{593ACA99-EF99-4F96-871B-E71A7A673404}:280"/>
  <p:tag name="ISPRING_SLIDE_ID_2" val="{38F8CC4D-4C3C-4BDC-8A46-0DF67DEA8D3D}"/>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7.572"/>
  <p:tag name="TIMING" val="|5.816"/>
  <p:tag name="ISPRING_SLIDE_INDENT_LEVEL" val="0"/>
  <p:tag name="ISPRING_PRESENTER_ID" val="{C35220BB-F442-40C2-A78F-1695FCB7DAC1}"/>
  <p:tag name="GENSWF_SLIDE_TITLE" val="Types of non-renewable sources"/>
  <p:tag name="GENSWF_SLIDE_UID" val="{6B144879-9FA6-4A20-A53A-54063E92A1F2}:282"/>
  <p:tag name="ISPRING_SLIDE_ID_2" val="{7054E107-958A-4632-88F4-920BFCED8FA0}"/>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6.668"/>
  <p:tag name="GENSWF_SLIDE_UID" val="{A0877DC3-E1B4-403D-A0C0-6E9A9FDC13F8}:434"/>
  <p:tag name="ISPRING_PRESENTER_ID" val="{C35220BB-F442-40C2-A78F-1695FCB7DAC1}"/>
  <p:tag name="GENSWF_SLIDE_TITLE" val="Home"/>
  <p:tag name="ISPRING_SLIDE_ID_2" val="{8CEA8923-6AD7-471C-AC20-7A84C8610A56}"/>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7D60D0E2-B05B-41D1-AC3C-528AE0DB681A}"/>
  <p:tag name="ISPRING_SLIDE_INDENT_LEVEL" val="0"/>
  <p:tag name="GENSWF_SLIDE_UID" val="{016DC30E-1E45-4AF6-A502-6DA572FE42B4}:2533"/>
  <p:tag name="GENSWF_ADVANCE_TIME" val="44.342"/>
  <p:tag name="ISPRING_PRESENTER_ID" val="{C35220BB-F442-40C2-A78F-1695FCB7DAC1}"/>
  <p:tag name="GENSWF_SLIDE_TITLE" val="Primary energy consumption in USA"/>
  <p:tag name="ISPRING_SLIDE_ID_2" val="{8535F4D0-3A70-4A3F-9713-B118AC1B16B3}"/>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836"/>
  <p:tag name="ISPRING_SLIDE_INDENT_LEVEL" val="0"/>
  <p:tag name="ISPRING_PRESENTER_ID" val="{C35220BB-F442-40C2-A78F-1695FCB7DAC1}"/>
  <p:tag name="GENSWF_SLIDE_TITLE" val="Percentage of renewable energy consumption in USA"/>
  <p:tag name="GENSWF_SLIDE_UID" val="{CA3CF179-8F29-48BE-8CBB-93EF8BB7179C}:3309"/>
  <p:tag name="ISPRING_SLIDE_ID_2" val="{5E1136E5-CB7F-45AA-BD06-013DF8A3BC0D}"/>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480"/>
  <p:tag name="ISPRING_SLIDE_INDENT_LEVEL" val="0"/>
  <p:tag name="ISPRING_PRESENTER_ID" val="{C35220BB-F442-40C2-A78F-1695FCB7DAC1}"/>
  <p:tag name="GENSWF_SLIDE_TITLE" val="Percentage of renewable energy consumption in USA"/>
  <p:tag name="GENSWF_SLIDE_UID" val="{767EADD2-4024-4156-AFC0-29C308986EAB}:3316"/>
  <p:tag name="ISPRING_SLIDE_ID_2" val="{10EEBB2E-EBFB-4CA8-9A45-71FEE2E3CFCC}"/>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893"/>
  <p:tag name="TIMING" val="|6.268|6.625|9.61"/>
  <p:tag name="ISPRING_SLIDE_INDENT_LEVEL" val="0"/>
  <p:tag name="ISPRING_PRESENTER_ID" val="{C35220BB-F442-40C2-A78F-1695FCB7DAC1}"/>
  <p:tag name="GENSWF_SLIDE_TITLE" val="Percentage of renewable energy electricity production in USA"/>
  <p:tag name="GENSWF_SLIDE_UID" val="{5B4E4F56-8236-4AD9-AC1F-67BE69023313}:3310"/>
  <p:tag name="ISPRING_SLIDE_ID_2" val="{740A80CC-2794-4AE1-93B9-1AA2A35995BD}"/>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7D60D0E2-B05B-41D1-AC3C-528AE0DB681A}"/>
  <p:tag name="ISPRING_SLIDE_INDENT_LEVEL" val="0"/>
  <p:tag name="GENSWF_ADVANCE_TIME" val="14.968"/>
  <p:tag name="ISPRING_PRESENTER_ID" val="{C35220BB-F442-40C2-A78F-1695FCB7DAC1}"/>
  <p:tag name="GENSWF_SLIDE_TITLE" val="Utility-scale electricity generation 2020"/>
  <p:tag name="GENSWF_SLIDE_UID" val="{9C9E435F-4F42-495B-A305-2D3521F0EACE}:3317"/>
  <p:tag name="ISPRING_SLIDE_ID_2" val="{6779DE80-9BDB-47AB-B2B0-13CAB25AF4FB}"/>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7D60D0E2-B05B-41D1-AC3C-528AE0DB681A}"/>
  <p:tag name="ISPRING_SLIDE_INDENT_LEVEL" val="0"/>
  <p:tag name="GENSWF_ADVANCE_TIME" val="14.206"/>
  <p:tag name="ISPRING_PRESENTER_ID" val="{C35220BB-F442-40C2-A78F-1695FCB7DAC1}"/>
  <p:tag name="GENSWF_SLIDE_TITLE" val="Energy consumption vs electricity generation in USA"/>
  <p:tag name="GENSWF_SLIDE_UID" val="{40FF74BD-6838-4E9F-8D3F-03F08AF85288}:3318"/>
  <p:tag name="ISPRING_SLIDE_ID_2" val="{4DA3F86B-24AB-46AD-A219-E963F7D6F31F}"/>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366"/>
  <p:tag name="ISPRING_SLIDE_INDENT_LEVEL" val="0"/>
  <p:tag name="ISPRING_PRESENTER_ID" val="{C35220BB-F442-40C2-A78F-1695FCB7DAC1}"/>
  <p:tag name="GENSWF_SLIDE_TITLE" val="Energy vs electricity"/>
  <p:tag name="GENSWF_SLIDE_UID" val="{AF1AE979-D039-456C-92BF-83BF4E4528E3}:3307"/>
  <p:tag name="ISPRING_SLIDE_ID_2" val="{60B4AB0B-8513-4CA6-9FA0-83AC0860264F}"/>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2.236"/>
  <p:tag name="ISPRING_SLIDE_INDENT_LEVEL" val="0"/>
  <p:tag name="ISPRING_PRESENTER_ID" val="{C35220BB-F442-40C2-A78F-1695FCB7DAC1}"/>
  <p:tag name="GENSWF_SLIDE_TITLE" val="Rhode Island renewable energy resources"/>
  <p:tag name="GENSWF_SLIDE_UID" val="{D711BAFE-1B98-483E-9077-00DCB91A4091}:284"/>
  <p:tag name="ISPRING_SLIDE_ID_2" val="{46392563-2B62-4E8E-B4EB-EA63F35EAF0D}"/>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949"/>
  <p:tag name="ISPRING_SLIDE_INDENT_LEVEL" val="0"/>
  <p:tag name="ISPRING_PRESENTER_ID" val="{C35220BB-F442-40C2-A78F-1695FCB7DAC1}"/>
  <p:tag name="GENSWF_SLIDE_TITLE" val="Rhode Island renewable energy resources"/>
  <p:tag name="GENSWF_SLIDE_UID" val="{04E9B666-DC00-4D0C-A401-D23C7653F8A1}:285"/>
  <p:tag name="ISPRING_SLIDE_ID_2" val="{64ADFF26-8051-41FD-8D62-DB0B2381A336}"/>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608"/>
  <p:tag name="ISPRING_SLIDE_INDENT_LEVEL" val="0"/>
  <p:tag name="ISPRING_PRESENTER_ID" val="{C35220BB-F442-40C2-A78F-1695FCB7DAC1}"/>
  <p:tag name="GENSWF_SLIDE_TITLE" val="Rhode Island renewable energy resources"/>
  <p:tag name="GENSWF_SLIDE_UID" val="{CF16EFDE-0ED3-4388-AE0E-F17B13EA0791}:3319"/>
  <p:tag name="ISPRING_SLIDE_ID_2" val="{49A22AA8-F160-4E2C-96BC-85857F07C46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721"/>
  <p:tag name="ISPRING_SLIDE_INDENT_LEVEL" val="0"/>
  <p:tag name="ISPRING_PRESENTER_ID" val="{C35220BB-F442-40C2-A78F-1695FCB7DAC1}"/>
  <p:tag name="GENSWF_SLIDE_TITLE" val="A modifiable presentation"/>
  <p:tag name="GENSWF_SLIDE_UID" val="{581EE33F-C2A4-4B80-8010-CC3ACE446283}:257"/>
  <p:tag name="ISPRING_SLIDE_ID_2" val="{3507941F-E869-4A1B-8387-3F5858BC52CB}"/>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675"/>
  <p:tag name="ISPRING_SLIDE_INDENT_LEVEL" val="0"/>
  <p:tag name="ISPRING_PRESENTER_ID" val="{C35220BB-F442-40C2-A78F-1695FCB7DAC1}"/>
  <p:tag name="GENSWF_SLIDE_TITLE" val="Review of section 1"/>
  <p:tag name="GENSWF_SLIDE_UID" val="{58ED5564-C807-41C2-AD37-1E0F72B4D0C2}:287"/>
  <p:tag name="ISPRING_SLIDE_ID_2" val="{5F0A9358-7466-472F-B9DD-3E334714133F}"/>
</p:tagLst>
</file>

<file path=ppt/tags/tag5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NDENT_LEVEL" val="0"/>
  <p:tag name="ISPRING_PRESENTER_ID" val="{C35220BB-F442-40C2-A78F-1695FCB7DAC1}"/>
  <p:tag name="GENSWF_SLIDE_TITLE" val="Activities"/>
  <p:tag name="GENSWF_SLIDE_UID" val="{ABFCB289-9610-4C92-A4B2-29806A0E54CA}:3320"/>
  <p:tag name="ISPRING_SLIDE_ID_2" val="{2CF16BFA-F5BF-42B5-8A4D-A0FA44DA7CEA}"/>
</p:tagLst>
</file>

<file path=ppt/tags/tag5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302"/>
  <p:tag name="ISPRING_SLIDE_INDENT_LEVEL" val="0"/>
  <p:tag name="ISPRING_PRESENTER_ID" val="{C35220BB-F442-40C2-A78F-1695FCB7DAC1}"/>
  <p:tag name="GENSWF_SLIDE_TITLE" val="Activity 1 and 2"/>
  <p:tag name="GENSWF_SLIDE_UID" val="{13C171C6-44FD-4B6F-982E-F0ABC7A956AF}:3322"/>
  <p:tag name="ISPRING_SLIDE_ID_2" val="{A1631C56-97DE-48D3-A5AA-D9493A4285E2}"/>
</p:tagLst>
</file>

<file path=ppt/tags/tag5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9.014"/>
  <p:tag name="ISPRING_SLIDE_INDENT_LEVEL" val="0"/>
  <p:tag name="ISPRING_PRESENTER_ID" val="{C35220BB-F442-40C2-A78F-1695FCB7DAC1}"/>
  <p:tag name="GENSWF_SLIDE_TITLE" val="Energy source cards"/>
  <p:tag name="GENSWF_SLIDE_UID" val="{F8A94F9A-F2B3-463E-9B12-B8C7B6C1E239}:1675"/>
  <p:tag name="ISPRING_SLIDE_ID_2" val="{5A832D3E-A387-413E-B5BF-4C403E0DA882}"/>
</p:tagLst>
</file>

<file path=ppt/tags/tag5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003"/>
  <p:tag name="ISPRING_SLIDE_INDENT_LEVEL" val="0"/>
  <p:tag name="ISPRING_PRESENTER_ID" val="{C35220BB-F442-40C2-A78F-1695FCB7DAC1}"/>
  <p:tag name="GENSWF_SLIDE_TITLE" val="Energy source facts"/>
  <p:tag name="GENSWF_SLIDE_UID" val="{9FB31082-F55E-4194-B715-4095942038F4}:1669"/>
  <p:tag name="ISPRING_SLIDE_ID_2" val="{0A94F81F-E69D-4D98-B7B6-847CF9CEF89E}"/>
</p:tagLst>
</file>

<file path=ppt/tags/tag5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576"/>
  <p:tag name="ISPRING_SLIDE_INDENT_LEVEL" val="0"/>
  <p:tag name="ISPRING_PRESENTER_ID" val="{C35220BB-F442-40C2-A78F-1695FCB7DAC1}"/>
  <p:tag name="GENSWF_SLIDE_TITLE" val="Energy source facts"/>
  <p:tag name="GENSWF_SLIDE_UID" val="{7AA87D1A-B5D1-44DC-A231-555B9D5F5159}:1670"/>
  <p:tag name="ISPRING_SLIDE_ID_2" val="{5C3A7628-D55B-4AE7-9A56-5B5E18078711}"/>
</p:tagLst>
</file>

<file path=ppt/tags/tag5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233"/>
  <p:tag name="ISPRING_SLIDE_INDENT_LEVEL" val="0"/>
  <p:tag name="ISPRING_PRESENTER_ID" val="{C35220BB-F442-40C2-A78F-1695FCB7DAC1}"/>
  <p:tag name="GENSWF_SLIDE_TITLE" val="Thank you"/>
  <p:tag name="GENSWF_SLIDE_UID" val="{1C9400F3-91F7-486A-884F-B16B82DEBE60}:3311"/>
  <p:tag name="ISPRING_SLIDE_ID_2" val="{DF0B3AF6-128C-45F7-AEF3-F3CEBB81588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870"/>
  <p:tag name="ISPRING_SLIDE_INDENT_LEVEL" val="0"/>
  <p:tag name="ISPRING_PRESENTER_ID" val="{C35220BB-F442-40C2-A78F-1695FCB7DAC1}"/>
  <p:tag name="GENSWF_SLIDE_TITLE" val="EERMC"/>
  <p:tag name="GENSWF_SLIDE_UID" val="{882E2A2E-E2BD-4E54-BC28-C4D7E95AA044}:3315"/>
  <p:tag name="ISPRING_SLIDE_ID_2" val="{60EB3FF0-5BC8-4D41-994C-832CFF17CF96}"/>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682"/>
  <p:tag name="ISPRING_SLIDE_INDENT_LEVEL" val="0"/>
  <p:tag name="ISPRING_PRESENTER_ID" val="{C35220BB-F442-40C2-A78F-1695FCB7DAC1}"/>
  <p:tag name="GENSWF_SLIDE_TITLE" val="Primary slides"/>
  <p:tag name="GENSWF_SLIDE_UID" val="{958DD00B-63C5-43CC-87CB-4D5FFB596BF1}:348"/>
  <p:tag name="ISPRING_SLIDE_ID_2" val="{CFF92482-0FF9-4839-A8B5-8114BE313605}"/>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1.438"/>
  <p:tag name="ISPRING_SLIDE_INDENT_LEVEL" val="0"/>
  <p:tag name="ISPRING_PRESENTER_ID" val="{C35220BB-F442-40C2-A78F-1695FCB7DAC1}"/>
  <p:tag name="GENSWF_SLIDE_TITLE" val="Defining energy for different levels of education"/>
  <p:tag name="GENSWF_SLIDE_UID" val="{ACD9F1C8-BF26-4A1C-AF7E-DFA4E741825A}:260"/>
  <p:tag name="ISPRING_SLIDE_ID_2" val="{5C800C78-6EDF-4C33-AEC3-BC94072D14F9}"/>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447"/>
  <p:tag name="TIMING" val="|2.714|1.704|1.546|1.048|1.049"/>
  <p:tag name="ISPRING_SLIDE_INDENT_LEVEL" val="0"/>
  <p:tag name="ISPRING_PRESENTER_ID" val="{C35220BB-F442-40C2-A78F-1695FCB7DAC1}"/>
  <p:tag name="GENSWF_SLIDE_TITLE" val="The sections"/>
  <p:tag name="GENSWF_SLIDE_UID" val="{00915F88-C013-46F1-A16F-B6B7DF804523}:258"/>
  <p:tag name="ISPRING_SLIDE_ID_2" val="{9D3E2E26-691D-4774-985C-FE131CA8E77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7278</TotalTime>
  <Words>6379</Words>
  <Application>Microsoft Macintosh PowerPoint</Application>
  <PresentationFormat>Custom</PresentationFormat>
  <Paragraphs>636</Paragraphs>
  <Slides>55</Slides>
  <Notes>55</Notes>
  <HiddenSlides>0</HiddenSlides>
  <MMClips>1</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55</vt:i4>
      </vt:variant>
    </vt:vector>
  </HeadingPairs>
  <TitlesOfParts>
    <vt:vector size="81" baseType="lpstr">
      <vt:lpstr>Arial</vt:lpstr>
      <vt:lpstr>Arimo Bold</vt:lpstr>
      <vt:lpstr>Avenir LT 55 Roman</vt:lpstr>
      <vt:lpstr>Calibri</vt:lpstr>
      <vt:lpstr>Calibri Light</vt:lpstr>
      <vt:lpstr>Fredoka One</vt:lpstr>
      <vt:lpstr>Fredoka One Bold</vt:lpstr>
      <vt:lpstr>Gochi Hand</vt:lpstr>
      <vt:lpstr>inherit</vt:lpstr>
      <vt:lpstr>Lato</vt:lpstr>
      <vt:lpstr>Lato Thin</vt:lpstr>
      <vt:lpstr>Lucida Bright</vt:lpstr>
      <vt:lpstr>MyriadPro-Bold</vt:lpstr>
      <vt:lpstr>MyriadPro-Regular</vt:lpstr>
      <vt:lpstr>Open Sans ExtraBold</vt:lpstr>
      <vt:lpstr>Open Sans Light</vt:lpstr>
      <vt:lpstr>Playlist</vt:lpstr>
      <vt:lpstr>Quicksand</vt:lpstr>
      <vt:lpstr>Quicksand Bold</vt:lpstr>
      <vt:lpstr>ReithSans</vt:lpstr>
      <vt:lpstr>Roboto Bold2001047</vt:lpstr>
      <vt:lpstr>SF UI Text</vt:lpstr>
      <vt:lpstr>Office Theme</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001 Energy Education Presentation - Section 1 - OD</dc:title>
  <dc:creator>Jeslin HP</dc:creator>
  <cp:lastModifiedBy>Rachel Sholly</cp:lastModifiedBy>
  <cp:revision>99</cp:revision>
  <dcterms:created xsi:type="dcterms:W3CDTF">2006-08-16T00:00:00Z</dcterms:created>
  <dcterms:modified xsi:type="dcterms:W3CDTF">2024-11-13T16:36:45Z</dcterms:modified>
  <dc:identifier>DAEnd2gyJR8</dc:identifier>
</cp:coreProperties>
</file>